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5"/>
  </p:notesMasterIdLst>
  <p:handoutMasterIdLst>
    <p:handoutMasterId r:id="rId16"/>
  </p:handoutMasterIdLst>
  <p:sldIdLst>
    <p:sldId id="256" r:id="rId4"/>
    <p:sldId id="263" r:id="rId5"/>
    <p:sldId id="269" r:id="rId6"/>
    <p:sldId id="340" r:id="rId7"/>
    <p:sldId id="346" r:id="rId8"/>
    <p:sldId id="347" r:id="rId9"/>
    <p:sldId id="341" r:id="rId10"/>
    <p:sldId id="331" r:id="rId11"/>
    <p:sldId id="342" r:id="rId12"/>
    <p:sldId id="343" r:id="rId13"/>
    <p:sldId id="262" r:id="rId14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熊仪_aYju7RJj" initials="熊" lastIdx="0" clrIdx="0"/>
  <p:cmAuthor id="1" name="哒哒 熊猫" initials="哒哒" lastIdx="1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97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tags" Target="../tags/tag1.xml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image" Target="../media/image1.png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0" Type="http://schemas.openxmlformats.org/officeDocument/2006/relationships/tags" Target="../tags/tag107.xml"/><Relationship Id="rId2" Type="http://schemas.openxmlformats.org/officeDocument/2006/relationships/tags" Target="../tags/tag90.xml"/><Relationship Id="rId19" Type="http://schemas.openxmlformats.org/officeDocument/2006/relationships/tags" Target="../tags/tag106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image" Target="../media/image1.png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1" Type="http://schemas.openxmlformats.org/officeDocument/2006/relationships/tags" Target="../tags/tag136.xml"/><Relationship Id="rId20" Type="http://schemas.openxmlformats.org/officeDocument/2006/relationships/tags" Target="../tags/tag135.xml"/><Relationship Id="rId2" Type="http://schemas.openxmlformats.org/officeDocument/2006/relationships/tags" Target="../tags/tag118.xml"/><Relationship Id="rId19" Type="http://schemas.openxmlformats.org/officeDocument/2006/relationships/tags" Target="../tags/tag134.xml"/><Relationship Id="rId18" Type="http://schemas.openxmlformats.org/officeDocument/2006/relationships/tags" Target="../tags/tag133.xml"/><Relationship Id="rId17" Type="http://schemas.openxmlformats.org/officeDocument/2006/relationships/tags" Target="../tags/tag132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image" Target="../media/image2.png"/><Relationship Id="rId2" Type="http://schemas.openxmlformats.org/officeDocument/2006/relationships/tags" Target="../tags/tag142.xml"/><Relationship Id="rId19" Type="http://schemas.openxmlformats.org/officeDocument/2006/relationships/tags" Target="../tags/tag158.xml"/><Relationship Id="rId18" Type="http://schemas.openxmlformats.org/officeDocument/2006/relationships/tags" Target="../tags/tag157.xml"/><Relationship Id="rId17" Type="http://schemas.openxmlformats.org/officeDocument/2006/relationships/tags" Target="../tags/tag156.xml"/><Relationship Id="rId16" Type="http://schemas.openxmlformats.org/officeDocument/2006/relationships/tags" Target="../tags/tag155.xml"/><Relationship Id="rId15" Type="http://schemas.openxmlformats.org/officeDocument/2006/relationships/tags" Target="../tags/tag154.xml"/><Relationship Id="rId14" Type="http://schemas.openxmlformats.org/officeDocument/2006/relationships/tags" Target="../tags/tag153.xml"/><Relationship Id="rId13" Type="http://schemas.openxmlformats.org/officeDocument/2006/relationships/tags" Target="../tags/tag152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image" Target="../media/image3.png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0" Type="http://schemas.openxmlformats.org/officeDocument/2006/relationships/tags" Target="../tags/tag176.xml"/><Relationship Id="rId2" Type="http://schemas.openxmlformats.org/officeDocument/2006/relationships/tags" Target="../tags/tag159.xml"/><Relationship Id="rId19" Type="http://schemas.openxmlformats.org/officeDocument/2006/relationships/tags" Target="../tags/tag175.xml"/><Relationship Id="rId18" Type="http://schemas.openxmlformats.org/officeDocument/2006/relationships/tags" Target="../tags/tag174.xml"/><Relationship Id="rId17" Type="http://schemas.openxmlformats.org/officeDocument/2006/relationships/tags" Target="../tags/tag173.xml"/><Relationship Id="rId16" Type="http://schemas.openxmlformats.org/officeDocument/2006/relationships/tags" Target="../tags/tag172.xml"/><Relationship Id="rId15" Type="http://schemas.openxmlformats.org/officeDocument/2006/relationships/tags" Target="../tags/tag171.xml"/><Relationship Id="rId14" Type="http://schemas.openxmlformats.org/officeDocument/2006/relationships/tags" Target="../tags/tag170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image" Target="../media/image1.png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0" Type="http://schemas.openxmlformats.org/officeDocument/2006/relationships/tags" Target="../tags/tag224.xml"/><Relationship Id="rId2" Type="http://schemas.openxmlformats.org/officeDocument/2006/relationships/tags" Target="../tags/tag207.xml"/><Relationship Id="rId19" Type="http://schemas.openxmlformats.org/officeDocument/2006/relationships/tags" Target="../tags/tag223.xml"/><Relationship Id="rId18" Type="http://schemas.openxmlformats.org/officeDocument/2006/relationships/tags" Target="../tags/tag222.xml"/><Relationship Id="rId17" Type="http://schemas.openxmlformats.org/officeDocument/2006/relationships/tags" Target="../tags/tag221.xml"/><Relationship Id="rId16" Type="http://schemas.openxmlformats.org/officeDocument/2006/relationships/tags" Target="../tags/tag220.xml"/><Relationship Id="rId15" Type="http://schemas.openxmlformats.org/officeDocument/2006/relationships/tags" Target="../tags/tag219.xml"/><Relationship Id="rId14" Type="http://schemas.openxmlformats.org/officeDocument/2006/relationships/tags" Target="../tags/tag218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2.png"/><Relationship Id="rId2" Type="http://schemas.openxmlformats.org/officeDocument/2006/relationships/tags" Target="../tags/tag25.xml"/><Relationship Id="rId19" Type="http://schemas.openxmlformats.org/officeDocument/2006/relationships/tags" Target="../tags/tag41.xml"/><Relationship Id="rId18" Type="http://schemas.openxmlformats.org/officeDocument/2006/relationships/tags" Target="../tags/tag40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image" Target="../media/image3.png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0" Type="http://schemas.openxmlformats.org/officeDocument/2006/relationships/tags" Target="../tags/tag59.xml"/><Relationship Id="rId2" Type="http://schemas.openxmlformats.org/officeDocument/2006/relationships/tags" Target="../tags/tag42.xml"/><Relationship Id="rId19" Type="http://schemas.openxmlformats.org/officeDocument/2006/relationships/tags" Target="../tags/tag58.xml"/><Relationship Id="rId18" Type="http://schemas.openxmlformats.org/officeDocument/2006/relationships/tags" Target="../tags/tag57.xml"/><Relationship Id="rId17" Type="http://schemas.openxmlformats.org/officeDocument/2006/relationships/tags" Target="../tags/tag56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 rot="16200000">
            <a:off x="2647315" y="-2647315"/>
            <a:ext cx="6897370" cy="12192000"/>
          </a:xfrm>
          <a:prstGeom prst="rect">
            <a:avLst/>
          </a:prstGeom>
          <a:gradFill>
            <a:gsLst>
              <a:gs pos="0">
                <a:schemeClr val="bg2">
                  <a:lumMod val="90000"/>
                  <a:lumOff val="10000"/>
                </a:schemeClr>
              </a:gs>
              <a:gs pos="100000">
                <a:srgbClr val="000815"/>
              </a:gs>
            </a:gsLst>
            <a:lin ang="54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 rot="16200000">
            <a:off x="2647315" y="-2647315"/>
            <a:ext cx="6897370" cy="12192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70000"/>
                </a:schemeClr>
              </a:gs>
              <a:gs pos="74000">
                <a:srgbClr val="000815">
                  <a:alpha val="90000"/>
                </a:srgbClr>
              </a:gs>
            </a:gsLst>
            <a:lin ang="54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"/>
            <a:ext cx="12192000" cy="6858000"/>
          </a:xfrm>
          <a:prstGeom prst="rect">
            <a:avLst/>
          </a:prstGeom>
        </p:spPr>
      </p:pic>
      <p:sp>
        <p:nvSpPr>
          <p:cNvPr id="18" name="椭圆 17"/>
          <p:cNvSpPr/>
          <p:nvPr>
            <p:custDataLst>
              <p:tags r:id="rId6"/>
            </p:custDataLst>
          </p:nvPr>
        </p:nvSpPr>
        <p:spPr>
          <a:xfrm rot="10800000">
            <a:off x="744855" y="4512945"/>
            <a:ext cx="379730" cy="37973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89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7500" lnSpcReduction="20000"/>
          </a:bodyPr>
          <a:lstStyle/>
          <a:p>
            <a:pPr algn="ctr"/>
            <a:endParaRPr lang="zh-CN" altLang="en-US" dirty="0">
              <a:cs typeface="MiSans Heavy" panose="00000A00000000000000" charset="-122"/>
            </a:endParaRPr>
          </a:p>
        </p:txBody>
      </p:sp>
      <p:sp>
        <p:nvSpPr>
          <p:cNvPr id="19" name="箭头: V 形 18"/>
          <p:cNvSpPr/>
          <p:nvPr>
            <p:custDataLst>
              <p:tags r:id="rId7"/>
            </p:custDataLst>
          </p:nvPr>
        </p:nvSpPr>
        <p:spPr>
          <a:xfrm rot="10800000" flipH="1">
            <a:off x="875665" y="4632325"/>
            <a:ext cx="97790" cy="133350"/>
          </a:xfrm>
          <a:prstGeom prst="chevron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MiSans Heavy" panose="00000A00000000000000" charset="-122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8"/>
            </p:custDataLst>
          </p:nvPr>
        </p:nvCxnSpPr>
        <p:spPr>
          <a:xfrm>
            <a:off x="745106" y="872671"/>
            <a:ext cx="6961505" cy="0"/>
          </a:xfrm>
          <a:prstGeom prst="line">
            <a:avLst/>
          </a:prstGeom>
          <a:ln w="12700">
            <a:solidFill>
              <a:schemeClr val="accent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直接连接符 1032"/>
          <p:cNvCxnSpPr/>
          <p:nvPr>
            <p:custDataLst>
              <p:tags r:id="rId9"/>
            </p:custDataLst>
          </p:nvPr>
        </p:nvCxnSpPr>
        <p:spPr>
          <a:xfrm>
            <a:off x="9860280" y="872671"/>
            <a:ext cx="1661160" cy="0"/>
          </a:xfrm>
          <a:prstGeom prst="line">
            <a:avLst/>
          </a:prstGeom>
          <a:ln w="12700">
            <a:solidFill>
              <a:schemeClr val="accent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署名"/>
          <p:cNvSpPr txBox="1">
            <a:spLocks noGrp="1"/>
          </p:cNvSpPr>
          <p:nvPr>
            <p:ph type="body" idx="9" hasCustomPrompt="1"/>
            <p:custDataLst>
              <p:tags r:id="rId10"/>
            </p:custDataLst>
          </p:nvPr>
        </p:nvSpPr>
        <p:spPr>
          <a:xfrm>
            <a:off x="1250315" y="4554855"/>
            <a:ext cx="1953895" cy="3378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400" b="0" i="0" u="none" strike="noStrike" kern="1200" cap="none" spc="0" normalizeH="0" baseline="0" noProof="1" dirty="0">
                <a:solidFill>
                  <a:srgbClr val="FFFFFF"/>
                </a:solidFill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署名</a:t>
            </a:r>
            <a:endParaRPr>
              <a:sym typeface="+mn-ea"/>
            </a:endParaRPr>
          </a:p>
        </p:txBody>
      </p:sp>
      <p:sp>
        <p:nvSpPr>
          <p:cNvPr id="11" name="平行四边形 10"/>
          <p:cNvSpPr/>
          <p:nvPr>
            <p:custDataLst>
              <p:tags r:id="rId11"/>
            </p:custDataLst>
          </p:nvPr>
        </p:nvSpPr>
        <p:spPr>
          <a:xfrm>
            <a:off x="913765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10" name="平行四边形 9"/>
          <p:cNvSpPr/>
          <p:nvPr>
            <p:custDataLst>
              <p:tags r:id="rId12"/>
            </p:custDataLst>
          </p:nvPr>
        </p:nvSpPr>
        <p:spPr>
          <a:xfrm>
            <a:off x="104140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9" name="平行四边形 8"/>
          <p:cNvSpPr/>
          <p:nvPr>
            <p:custDataLst>
              <p:tags r:id="rId13"/>
            </p:custDataLst>
          </p:nvPr>
        </p:nvSpPr>
        <p:spPr>
          <a:xfrm>
            <a:off x="116840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22" name="平行四边形 21"/>
          <p:cNvSpPr/>
          <p:nvPr>
            <p:custDataLst>
              <p:tags r:id="rId14"/>
            </p:custDataLst>
          </p:nvPr>
        </p:nvSpPr>
        <p:spPr>
          <a:xfrm>
            <a:off x="1296035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23" name="平行四边形 22"/>
          <p:cNvSpPr/>
          <p:nvPr>
            <p:custDataLst>
              <p:tags r:id="rId15"/>
            </p:custDataLst>
          </p:nvPr>
        </p:nvSpPr>
        <p:spPr>
          <a:xfrm>
            <a:off x="142367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24" name="平行四边形 23"/>
          <p:cNvSpPr/>
          <p:nvPr>
            <p:custDataLst>
              <p:tags r:id="rId16"/>
            </p:custDataLst>
          </p:nvPr>
        </p:nvSpPr>
        <p:spPr>
          <a:xfrm>
            <a:off x="155194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17"/>
            </p:custDataLst>
          </p:nvPr>
        </p:nvSpPr>
        <p:spPr>
          <a:xfrm>
            <a:off x="744855" y="2837815"/>
            <a:ext cx="6029960" cy="15538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5400" b="0" i="0" u="none" strike="noStrike" kern="1200" cap="none" spc="0" normalizeH="0" baseline="0" noProof="1" dirty="0">
                <a:solidFill>
                  <a:srgbClr val="FFFFFF"/>
                </a:solidFill>
                <a:effectLst/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7" name="正文"/>
          <p:cNvSpPr txBox="1">
            <a:spLocks noGrp="1"/>
          </p:cNvSpPr>
          <p:nvPr>
            <p:ph type="body" idx="1" hasCustomPrompt="1"/>
            <p:custDataLst>
              <p:tags r:id="rId18"/>
            </p:custDataLst>
          </p:nvPr>
        </p:nvSpPr>
        <p:spPr>
          <a:xfrm>
            <a:off x="744220" y="1779270"/>
            <a:ext cx="6029960" cy="1019175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marR="0" lvl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0" normalizeH="0" baseline="0" noProof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effectLst>
                  <a:outerShdw blurRad="139700" dist="38100" sx="102000" sy="102000" algn="ctr" rotWithShape="0">
                    <a:schemeClr val="accent2">
                      <a:alpha val="34000"/>
                    </a:schemeClr>
                  </a:outerShdw>
                </a:effectLst>
                <a:latin typeface="+mj-lt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单击此处编辑母版副标题样式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9788" y="360000"/>
            <a:ext cx="10515600" cy="864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 rot="16200000">
            <a:off x="2647315" y="-2647315"/>
            <a:ext cx="6897370" cy="12192000"/>
          </a:xfrm>
          <a:prstGeom prst="rect">
            <a:avLst/>
          </a:prstGeom>
          <a:gradFill>
            <a:gsLst>
              <a:gs pos="0">
                <a:schemeClr val="bg2">
                  <a:lumMod val="90000"/>
                  <a:lumOff val="10000"/>
                </a:schemeClr>
              </a:gs>
              <a:gs pos="100000">
                <a:srgbClr val="000815"/>
              </a:gs>
            </a:gsLst>
            <a:lin ang="54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 rot="16200000">
            <a:off x="2647315" y="-2647315"/>
            <a:ext cx="6897370" cy="12192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70000"/>
                </a:schemeClr>
              </a:gs>
              <a:gs pos="74000">
                <a:srgbClr val="000815">
                  <a:alpha val="90000"/>
                </a:srgbClr>
              </a:gs>
            </a:gsLst>
            <a:lin ang="54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"/>
            <a:ext cx="12192000" cy="6858635"/>
          </a:xfrm>
          <a:prstGeom prst="rect">
            <a:avLst/>
          </a:prstGeom>
        </p:spPr>
      </p:pic>
      <p:sp>
        <p:nvSpPr>
          <p:cNvPr id="18" name="椭圆 17"/>
          <p:cNvSpPr/>
          <p:nvPr>
            <p:custDataLst>
              <p:tags r:id="rId6"/>
            </p:custDataLst>
          </p:nvPr>
        </p:nvSpPr>
        <p:spPr>
          <a:xfrm rot="10800000">
            <a:off x="744855" y="4264660"/>
            <a:ext cx="379730" cy="37973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89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endParaRPr lang="zh-CN" altLang="en-US" dirty="0">
              <a:cs typeface="MiSans Heavy" panose="00000A00000000000000" charset="-122"/>
            </a:endParaRPr>
          </a:p>
        </p:txBody>
      </p:sp>
      <p:sp>
        <p:nvSpPr>
          <p:cNvPr id="19" name="箭头: V 形 18"/>
          <p:cNvSpPr/>
          <p:nvPr>
            <p:custDataLst>
              <p:tags r:id="rId7"/>
            </p:custDataLst>
          </p:nvPr>
        </p:nvSpPr>
        <p:spPr>
          <a:xfrm rot="10800000" flipH="1">
            <a:off x="875665" y="4384040"/>
            <a:ext cx="97790" cy="133350"/>
          </a:xfrm>
          <a:prstGeom prst="chevron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MiSans Heavy" panose="00000A00000000000000" charset="-122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8"/>
            </p:custDataLst>
          </p:nvPr>
        </p:nvCxnSpPr>
        <p:spPr>
          <a:xfrm>
            <a:off x="745106" y="872671"/>
            <a:ext cx="6961505" cy="0"/>
          </a:xfrm>
          <a:prstGeom prst="line">
            <a:avLst/>
          </a:prstGeom>
          <a:ln w="12700">
            <a:solidFill>
              <a:schemeClr val="accent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直接连接符 1032"/>
          <p:cNvCxnSpPr/>
          <p:nvPr>
            <p:custDataLst>
              <p:tags r:id="rId9"/>
            </p:custDataLst>
          </p:nvPr>
        </p:nvCxnSpPr>
        <p:spPr>
          <a:xfrm>
            <a:off x="9860280" y="872671"/>
            <a:ext cx="1661160" cy="0"/>
          </a:xfrm>
          <a:prstGeom prst="line">
            <a:avLst/>
          </a:prstGeom>
          <a:ln w="12700">
            <a:solidFill>
              <a:schemeClr val="accent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署名"/>
          <p:cNvSpPr txBox="1">
            <a:spLocks noGrp="1"/>
          </p:cNvSpPr>
          <p:nvPr>
            <p:ph type="body" idx="8" hasCustomPrompt="1"/>
            <p:custDataLst>
              <p:tags r:id="rId10"/>
            </p:custDataLst>
          </p:nvPr>
        </p:nvSpPr>
        <p:spPr>
          <a:xfrm>
            <a:off x="1250315" y="4306570"/>
            <a:ext cx="5524500" cy="3378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400" b="0" i="0" u="none" strike="noStrike" kern="1200" cap="none" spc="0" normalizeH="0" baseline="0" noProof="1" dirty="0">
                <a:solidFill>
                  <a:srgbClr val="FFFFFF"/>
                </a:solidFill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署名</a:t>
            </a:r>
            <a:endParaRPr dirty="0">
              <a:sym typeface="+mn-ea"/>
            </a:endParaRPr>
          </a:p>
        </p:txBody>
      </p:sp>
      <p:sp>
        <p:nvSpPr>
          <p:cNvPr id="10" name="平行四边形 9"/>
          <p:cNvSpPr/>
          <p:nvPr>
            <p:custDataLst>
              <p:tags r:id="rId11"/>
            </p:custDataLst>
          </p:nvPr>
        </p:nvSpPr>
        <p:spPr>
          <a:xfrm>
            <a:off x="913765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8" name="平行四边形 7"/>
          <p:cNvSpPr/>
          <p:nvPr>
            <p:custDataLst>
              <p:tags r:id="rId12"/>
            </p:custDataLst>
          </p:nvPr>
        </p:nvSpPr>
        <p:spPr>
          <a:xfrm>
            <a:off x="104140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9" name="平行四边形 8"/>
          <p:cNvSpPr/>
          <p:nvPr>
            <p:custDataLst>
              <p:tags r:id="rId13"/>
            </p:custDataLst>
          </p:nvPr>
        </p:nvSpPr>
        <p:spPr>
          <a:xfrm>
            <a:off x="116840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22" name="平行四边形 21"/>
          <p:cNvSpPr/>
          <p:nvPr>
            <p:custDataLst>
              <p:tags r:id="rId14"/>
            </p:custDataLst>
          </p:nvPr>
        </p:nvSpPr>
        <p:spPr>
          <a:xfrm>
            <a:off x="1296035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23" name="平行四边形 22"/>
          <p:cNvSpPr/>
          <p:nvPr>
            <p:custDataLst>
              <p:tags r:id="rId15"/>
            </p:custDataLst>
          </p:nvPr>
        </p:nvSpPr>
        <p:spPr>
          <a:xfrm>
            <a:off x="142367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24" name="平行四边形 23"/>
          <p:cNvSpPr/>
          <p:nvPr>
            <p:custDataLst>
              <p:tags r:id="rId16"/>
            </p:custDataLst>
          </p:nvPr>
        </p:nvSpPr>
        <p:spPr>
          <a:xfrm>
            <a:off x="155194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7"/>
            </p:custDataLst>
          </p:nvPr>
        </p:nvSpPr>
        <p:spPr>
          <a:xfrm>
            <a:off x="744855" y="1696720"/>
            <a:ext cx="6029960" cy="19494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5400" b="0" i="0" u="none" strike="noStrike" kern="1200" cap="none" spc="0" normalizeH="0" baseline="0" noProof="1" dirty="0">
                <a:solidFill>
                  <a:srgbClr val="FFFFFF"/>
                </a:solidFill>
                <a:effectLst/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 rot="16200000">
            <a:off x="2647315" y="-2647315"/>
            <a:ext cx="6897370" cy="12192000"/>
          </a:xfrm>
          <a:prstGeom prst="rect">
            <a:avLst/>
          </a:prstGeom>
          <a:gradFill>
            <a:gsLst>
              <a:gs pos="0">
                <a:schemeClr val="bg2">
                  <a:lumMod val="90000"/>
                  <a:lumOff val="10000"/>
                </a:schemeClr>
              </a:gs>
              <a:gs pos="100000">
                <a:srgbClr val="000815"/>
              </a:gs>
            </a:gsLst>
            <a:lin ang="54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 rot="16200000">
            <a:off x="2647315" y="-2647315"/>
            <a:ext cx="6897370" cy="12192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70000"/>
                </a:schemeClr>
              </a:gs>
              <a:gs pos="74000">
                <a:srgbClr val="000815">
                  <a:alpha val="90000"/>
                </a:srgbClr>
              </a:gs>
            </a:gsLst>
            <a:lin ang="54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"/>
            <a:ext cx="12192000" cy="6858000"/>
          </a:xfrm>
          <a:prstGeom prst="rect">
            <a:avLst/>
          </a:prstGeom>
        </p:spPr>
      </p:pic>
      <p:sp>
        <p:nvSpPr>
          <p:cNvPr id="18" name="椭圆 17"/>
          <p:cNvSpPr/>
          <p:nvPr userDrawn="1">
            <p:custDataLst>
              <p:tags r:id="rId6"/>
            </p:custDataLst>
          </p:nvPr>
        </p:nvSpPr>
        <p:spPr>
          <a:xfrm rot="10800000">
            <a:off x="744855" y="4512945"/>
            <a:ext cx="379730" cy="37973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89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7500" lnSpcReduction="20000"/>
          </a:bodyPr>
          <a:lstStyle/>
          <a:p>
            <a:pPr algn="ctr"/>
            <a:endParaRPr lang="zh-CN" altLang="en-US" dirty="0">
              <a:cs typeface="MiSans Heavy" panose="00000A00000000000000" charset="-122"/>
            </a:endParaRPr>
          </a:p>
        </p:txBody>
      </p:sp>
      <p:sp>
        <p:nvSpPr>
          <p:cNvPr id="19" name="箭头: V 形 18"/>
          <p:cNvSpPr/>
          <p:nvPr userDrawn="1">
            <p:custDataLst>
              <p:tags r:id="rId7"/>
            </p:custDataLst>
          </p:nvPr>
        </p:nvSpPr>
        <p:spPr>
          <a:xfrm rot="10800000" flipH="1">
            <a:off x="875665" y="4632325"/>
            <a:ext cx="97790" cy="133350"/>
          </a:xfrm>
          <a:prstGeom prst="chevron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MiSans Heavy" panose="00000A00000000000000" charset="-122"/>
            </a:endParaRPr>
          </a:p>
        </p:txBody>
      </p:sp>
      <p:cxnSp>
        <p:nvCxnSpPr>
          <p:cNvPr id="17" name="直接连接符 16"/>
          <p:cNvCxnSpPr/>
          <p:nvPr userDrawn="1">
            <p:custDataLst>
              <p:tags r:id="rId8"/>
            </p:custDataLst>
          </p:nvPr>
        </p:nvCxnSpPr>
        <p:spPr>
          <a:xfrm>
            <a:off x="745106" y="872671"/>
            <a:ext cx="6961505" cy="0"/>
          </a:xfrm>
          <a:prstGeom prst="line">
            <a:avLst/>
          </a:prstGeom>
          <a:ln w="12700">
            <a:solidFill>
              <a:schemeClr val="accent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直接连接符 1032"/>
          <p:cNvCxnSpPr/>
          <p:nvPr userDrawn="1">
            <p:custDataLst>
              <p:tags r:id="rId9"/>
            </p:custDataLst>
          </p:nvPr>
        </p:nvCxnSpPr>
        <p:spPr>
          <a:xfrm>
            <a:off x="9860280" y="872671"/>
            <a:ext cx="1661160" cy="0"/>
          </a:xfrm>
          <a:prstGeom prst="line">
            <a:avLst/>
          </a:prstGeom>
          <a:ln w="12700">
            <a:solidFill>
              <a:schemeClr val="accent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署名"/>
          <p:cNvSpPr txBox="1">
            <a:spLocks noGrp="1"/>
          </p:cNvSpPr>
          <p:nvPr>
            <p:ph type="body" idx="9" hasCustomPrompt="1"/>
            <p:custDataLst>
              <p:tags r:id="rId10"/>
            </p:custDataLst>
          </p:nvPr>
        </p:nvSpPr>
        <p:spPr>
          <a:xfrm>
            <a:off x="1250315" y="4554855"/>
            <a:ext cx="1953895" cy="3378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400" b="0" i="0" u="none" strike="noStrike" kern="1200" cap="none" spc="0" normalizeH="0" baseline="0" noProof="1" dirty="0">
                <a:solidFill>
                  <a:srgbClr val="FFFFFF"/>
                </a:solidFill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署名</a:t>
            </a:r>
            <a:endParaRPr>
              <a:sym typeface="+mn-ea"/>
            </a:endParaRPr>
          </a:p>
        </p:txBody>
      </p:sp>
      <p:sp>
        <p:nvSpPr>
          <p:cNvPr id="11" name="平行四边形 10"/>
          <p:cNvSpPr/>
          <p:nvPr userDrawn="1">
            <p:custDataLst>
              <p:tags r:id="rId11"/>
            </p:custDataLst>
          </p:nvPr>
        </p:nvSpPr>
        <p:spPr>
          <a:xfrm>
            <a:off x="913765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10" name="平行四边形 9"/>
          <p:cNvSpPr/>
          <p:nvPr userDrawn="1">
            <p:custDataLst>
              <p:tags r:id="rId12"/>
            </p:custDataLst>
          </p:nvPr>
        </p:nvSpPr>
        <p:spPr>
          <a:xfrm>
            <a:off x="104140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9" name="平行四边形 8"/>
          <p:cNvSpPr/>
          <p:nvPr userDrawn="1">
            <p:custDataLst>
              <p:tags r:id="rId13"/>
            </p:custDataLst>
          </p:nvPr>
        </p:nvSpPr>
        <p:spPr>
          <a:xfrm>
            <a:off x="116840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22" name="平行四边形 21"/>
          <p:cNvSpPr/>
          <p:nvPr userDrawn="1">
            <p:custDataLst>
              <p:tags r:id="rId14"/>
            </p:custDataLst>
          </p:nvPr>
        </p:nvSpPr>
        <p:spPr>
          <a:xfrm>
            <a:off x="1296035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23" name="平行四边形 22"/>
          <p:cNvSpPr/>
          <p:nvPr userDrawn="1">
            <p:custDataLst>
              <p:tags r:id="rId15"/>
            </p:custDataLst>
          </p:nvPr>
        </p:nvSpPr>
        <p:spPr>
          <a:xfrm>
            <a:off x="142367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24" name="平行四边形 23"/>
          <p:cNvSpPr/>
          <p:nvPr userDrawn="1">
            <p:custDataLst>
              <p:tags r:id="rId16"/>
            </p:custDataLst>
          </p:nvPr>
        </p:nvSpPr>
        <p:spPr>
          <a:xfrm>
            <a:off x="155194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17"/>
            </p:custDataLst>
          </p:nvPr>
        </p:nvSpPr>
        <p:spPr>
          <a:xfrm>
            <a:off x="744855" y="2837815"/>
            <a:ext cx="6029960" cy="15538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5400" b="0" i="0" u="none" strike="noStrike" kern="1200" cap="none" spc="0" normalizeH="0" baseline="0" noProof="1" dirty="0">
                <a:solidFill>
                  <a:srgbClr val="FFFFFF"/>
                </a:solidFill>
                <a:effectLst/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7" name="正文"/>
          <p:cNvSpPr txBox="1">
            <a:spLocks noGrp="1"/>
          </p:cNvSpPr>
          <p:nvPr>
            <p:ph type="body" idx="1" hasCustomPrompt="1"/>
            <p:custDataLst>
              <p:tags r:id="rId18"/>
            </p:custDataLst>
          </p:nvPr>
        </p:nvSpPr>
        <p:spPr>
          <a:xfrm>
            <a:off x="744220" y="1779270"/>
            <a:ext cx="6029960" cy="1019175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marR="0" lvl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0" normalizeH="0" baseline="0" noProof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effectLst>
                  <a:outerShdw blurRad="139700" dist="38100" sx="102000" sy="102000" algn="ctr" rotWithShape="0">
                    <a:schemeClr val="accent2">
                      <a:alpha val="34000"/>
                    </a:schemeClr>
                  </a:outerShdw>
                </a:effectLst>
                <a:latin typeface="+mj-lt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单击此处编辑母版副标题样式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wrap="square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/>
        <p:txBody>
          <a:bodyPr wrap="square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</a:blip>
          <a:srcRect r="79839"/>
          <a:stretch>
            <a:fillRect/>
          </a:stretch>
        </p:blipFill>
        <p:spPr>
          <a:xfrm flipH="1">
            <a:off x="9733935" y="0"/>
            <a:ext cx="2458065" cy="685800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6000" contrast="12000"/>
          </a:blip>
          <a:stretch>
            <a:fillRect/>
          </a:stretch>
        </p:blipFill>
        <p:spPr>
          <a:xfrm flipH="1">
            <a:off x="0" y="0"/>
            <a:ext cx="11416030" cy="6858000"/>
          </a:xfrm>
          <a:prstGeom prst="rect">
            <a:avLst/>
          </a:prstGeom>
        </p:spPr>
      </p:pic>
      <p:sp>
        <p:nvSpPr>
          <p:cNvPr id="21" name="矩形 20"/>
          <p:cNvSpPr/>
          <p:nvPr userDrawn="1">
            <p:custDataLst>
              <p:tags r:id="rId5"/>
            </p:custDataLst>
          </p:nvPr>
        </p:nvSpPr>
        <p:spPr>
          <a:xfrm rot="16200000">
            <a:off x="4597399" y="-736603"/>
            <a:ext cx="6858001" cy="8331203"/>
          </a:xfrm>
          <a:prstGeom prst="rect">
            <a:avLst/>
          </a:prstGeom>
          <a:gradFill>
            <a:gsLst>
              <a:gs pos="6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>
            <p:custDataLst>
              <p:tags r:id="rId6"/>
            </p:custDataLst>
          </p:nvPr>
        </p:nvSpPr>
        <p:spPr>
          <a:xfrm>
            <a:off x="442336" y="2871879"/>
            <a:ext cx="3251010" cy="1732167"/>
          </a:xfrm>
          <a:custGeom>
            <a:avLst/>
            <a:gdLst>
              <a:gd name="connsiteX0" fmla="*/ 109102 w 2819400"/>
              <a:gd name="connsiteY0" fmla="*/ 0 h 1386703"/>
              <a:gd name="connsiteX1" fmla="*/ 1507986 w 2819400"/>
              <a:gd name="connsiteY1" fmla="*/ 0 h 1386703"/>
              <a:gd name="connsiteX2" fmla="*/ 1847850 w 2819400"/>
              <a:gd name="connsiteY2" fmla="*/ 339864 h 1386703"/>
              <a:gd name="connsiteX3" fmla="*/ 1847850 w 2819400"/>
              <a:gd name="connsiteY3" fmla="*/ 344382 h 1386703"/>
              <a:gd name="connsiteX4" fmla="*/ 2646296 w 2819400"/>
              <a:gd name="connsiteY4" fmla="*/ 344382 h 1386703"/>
              <a:gd name="connsiteX5" fmla="*/ 2819400 w 2819400"/>
              <a:gd name="connsiteY5" fmla="*/ 517486 h 1386703"/>
              <a:gd name="connsiteX6" fmla="*/ 2819400 w 2819400"/>
              <a:gd name="connsiteY6" fmla="*/ 1125966 h 1386703"/>
              <a:gd name="connsiteX7" fmla="*/ 2558663 w 2819400"/>
              <a:gd name="connsiteY7" fmla="*/ 1386703 h 1386703"/>
              <a:gd name="connsiteX8" fmla="*/ 326392 w 2819400"/>
              <a:gd name="connsiteY8" fmla="*/ 1386703 h 1386703"/>
              <a:gd name="connsiteX9" fmla="*/ 0 w 2819400"/>
              <a:gd name="connsiteY9" fmla="*/ 1060311 h 1386703"/>
              <a:gd name="connsiteX10" fmla="*/ 0 w 2819400"/>
              <a:gd name="connsiteY10" fmla="*/ 109102 h 138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9400" h="1386703">
                <a:moveTo>
                  <a:pt x="109102" y="0"/>
                </a:moveTo>
                <a:lnTo>
                  <a:pt x="1507986" y="0"/>
                </a:lnTo>
                <a:lnTo>
                  <a:pt x="1847850" y="339864"/>
                </a:lnTo>
                <a:lnTo>
                  <a:pt x="1847850" y="344382"/>
                </a:lnTo>
                <a:lnTo>
                  <a:pt x="2646296" y="344382"/>
                </a:lnTo>
                <a:lnTo>
                  <a:pt x="2819400" y="517486"/>
                </a:lnTo>
                <a:lnTo>
                  <a:pt x="2819400" y="1125966"/>
                </a:lnTo>
                <a:lnTo>
                  <a:pt x="2558663" y="1386703"/>
                </a:lnTo>
                <a:lnTo>
                  <a:pt x="326392" y="1386703"/>
                </a:lnTo>
                <a:lnTo>
                  <a:pt x="0" y="1060311"/>
                </a:lnTo>
                <a:lnTo>
                  <a:pt x="0" y="1091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  <a:alpha val="5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bg1">
                    <a:lumMod val="5000"/>
                    <a:lumOff val="95000"/>
                  </a:schemeClr>
                </a:gs>
                <a:gs pos="100000">
                  <a:schemeClr val="accent1">
                    <a:alpha val="0"/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cs typeface="MiSans Heavy" panose="00000A00000000000000" charset="-122"/>
            </a:endParaRPr>
          </a:p>
        </p:txBody>
      </p:sp>
      <p:sp>
        <p:nvSpPr>
          <p:cNvPr id="8" name="加号 7"/>
          <p:cNvSpPr/>
          <p:nvPr>
            <p:custDataLst>
              <p:tags r:id="rId7"/>
            </p:custDataLst>
          </p:nvPr>
        </p:nvSpPr>
        <p:spPr>
          <a:xfrm rot="2781836">
            <a:off x="550718" y="3335569"/>
            <a:ext cx="1320680" cy="1320680"/>
          </a:xfrm>
          <a:prstGeom prst="mathPlus">
            <a:avLst>
              <a:gd name="adj1" fmla="val 14727"/>
            </a:avLst>
          </a:prstGeom>
          <a:noFill/>
          <a:ln>
            <a:gradFill flip="none" rotWithShape="1">
              <a:gsLst>
                <a:gs pos="0">
                  <a:schemeClr val="accent2"/>
                </a:gs>
                <a:gs pos="67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endParaRPr lang="zh-CN" altLang="en-US">
              <a:cs typeface="MiSans Heavy" panose="00000A00000000000000" charset="-122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8"/>
            </p:custDataLst>
          </p:nvPr>
        </p:nvCxnSpPr>
        <p:spPr>
          <a:xfrm>
            <a:off x="613261" y="3447263"/>
            <a:ext cx="264698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箭头: V 形 22"/>
          <p:cNvSpPr/>
          <p:nvPr>
            <p:custDataLst>
              <p:tags r:id="rId9"/>
            </p:custDataLst>
          </p:nvPr>
        </p:nvSpPr>
        <p:spPr>
          <a:xfrm>
            <a:off x="3371215" y="4484370"/>
            <a:ext cx="218440" cy="287020"/>
          </a:xfrm>
          <a:prstGeom prst="chevron">
            <a:avLst>
              <a:gd name="adj" fmla="val 63333"/>
            </a:avLst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0000" lnSpcReduction="10000"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MiSans Heavy" panose="00000A00000000000000" charset="-122"/>
            </a:endParaRPr>
          </a:p>
        </p:txBody>
      </p:sp>
      <p:sp>
        <p:nvSpPr>
          <p:cNvPr id="24" name="箭头: V 形 23"/>
          <p:cNvSpPr/>
          <p:nvPr>
            <p:custDataLst>
              <p:tags r:id="rId10"/>
            </p:custDataLst>
          </p:nvPr>
        </p:nvSpPr>
        <p:spPr>
          <a:xfrm>
            <a:off x="3535045" y="4484370"/>
            <a:ext cx="218440" cy="287020"/>
          </a:xfrm>
          <a:prstGeom prst="chevron">
            <a:avLst>
              <a:gd name="adj" fmla="val 63333"/>
            </a:avLst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0000" lnSpcReduction="10000"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MiSans Heavy" panose="00000A00000000000000" charset="-122"/>
            </a:endParaRPr>
          </a:p>
        </p:txBody>
      </p:sp>
      <p:sp>
        <p:nvSpPr>
          <p:cNvPr id="25" name="箭头: V 形 24"/>
          <p:cNvSpPr/>
          <p:nvPr>
            <p:custDataLst>
              <p:tags r:id="rId11"/>
            </p:custDataLst>
          </p:nvPr>
        </p:nvSpPr>
        <p:spPr>
          <a:xfrm>
            <a:off x="3699510" y="4484370"/>
            <a:ext cx="218440" cy="287020"/>
          </a:xfrm>
          <a:prstGeom prst="chevron">
            <a:avLst>
              <a:gd name="adj" fmla="val 63333"/>
            </a:avLst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0000" lnSpcReduction="10000"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MiSans Heavy" panose="00000A00000000000000" charset="-122"/>
            </a:endParaRPr>
          </a:p>
        </p:txBody>
      </p:sp>
      <p:sp>
        <p:nvSpPr>
          <p:cNvPr id="26" name="箭头: V 形 25"/>
          <p:cNvSpPr/>
          <p:nvPr>
            <p:custDataLst>
              <p:tags r:id="rId12"/>
            </p:custDataLst>
          </p:nvPr>
        </p:nvSpPr>
        <p:spPr>
          <a:xfrm>
            <a:off x="3863975" y="4484370"/>
            <a:ext cx="218440" cy="287020"/>
          </a:xfrm>
          <a:prstGeom prst="chevron">
            <a:avLst>
              <a:gd name="adj" fmla="val 63333"/>
            </a:avLst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0000" lnSpcReduction="10000"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MiSans Heavy" panose="00000A00000000000000" charset="-122"/>
            </a:endParaRPr>
          </a:p>
        </p:txBody>
      </p:sp>
      <p:sp>
        <p:nvSpPr>
          <p:cNvPr id="27" name="箭头: V 形 26"/>
          <p:cNvSpPr/>
          <p:nvPr>
            <p:custDataLst>
              <p:tags r:id="rId13"/>
            </p:custDataLst>
          </p:nvPr>
        </p:nvSpPr>
        <p:spPr>
          <a:xfrm>
            <a:off x="4027805" y="4484370"/>
            <a:ext cx="218440" cy="287020"/>
          </a:xfrm>
          <a:prstGeom prst="chevron">
            <a:avLst>
              <a:gd name="adj" fmla="val 63333"/>
            </a:avLst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0000" lnSpcReduction="10000"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MiSans Heavy" panose="00000A00000000000000" charset="-122"/>
            </a:endParaRPr>
          </a:p>
        </p:txBody>
      </p:sp>
      <p:cxnSp>
        <p:nvCxnSpPr>
          <p:cNvPr id="36" name="直接连接符 35"/>
          <p:cNvCxnSpPr/>
          <p:nvPr>
            <p:custDataLst>
              <p:tags r:id="rId14"/>
            </p:custDataLst>
          </p:nvPr>
        </p:nvCxnSpPr>
        <p:spPr>
          <a:xfrm>
            <a:off x="439766" y="783771"/>
            <a:ext cx="1479196" cy="0"/>
          </a:xfrm>
          <a:prstGeom prst="line">
            <a:avLst/>
          </a:prstGeom>
          <a:ln w="12700">
            <a:solidFill>
              <a:schemeClr val="accent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15"/>
            </p:custDataLst>
          </p:nvPr>
        </p:nvCxnSpPr>
        <p:spPr>
          <a:xfrm>
            <a:off x="3503364" y="783771"/>
            <a:ext cx="8203565" cy="0"/>
          </a:xfrm>
          <a:prstGeom prst="line">
            <a:avLst/>
          </a:prstGeom>
          <a:ln w="12700">
            <a:solidFill>
              <a:schemeClr val="accent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16"/>
            </p:custDataLst>
          </p:nvPr>
        </p:nvSpPr>
        <p:spPr>
          <a:xfrm>
            <a:off x="1612265" y="3436620"/>
            <a:ext cx="2087880" cy="1195705"/>
          </a:xfrm>
          <a:prstGeom prst="rect">
            <a:avLst/>
          </a:prstGeom>
          <a:noFill/>
        </p:spPr>
        <p:txBody>
          <a:bodyPr wrap="square" lIns="91440" tIns="0" rIns="9144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zh-CN" altLang="en-US" sz="6400" b="0" i="0" u="none" strike="noStrike" kern="1200" cap="none" spc="0" normalizeH="0" baseline="0" noProof="1" dirty="0">
                <a:solidFill>
                  <a:srgbClr val="FFFFFF"/>
                </a:solidFill>
                <a:effectLst/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dirty="0">
                <a:sym typeface="+mn-ea"/>
              </a:rPr>
              <a:t>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 userDrawn="1">
            <p:custDataLst>
              <p:tags r:id="rId2"/>
            </p:custDataLst>
          </p:nvPr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gradFill>
            <a:gsLst>
              <a:gs pos="0">
                <a:schemeClr val="bg2">
                  <a:lumMod val="90000"/>
                  <a:lumOff val="10000"/>
                </a:schemeClr>
              </a:gs>
              <a:gs pos="100000">
                <a:srgbClr val="000815"/>
              </a:gs>
            </a:gsLst>
            <a:lin ang="54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 userDrawn="1">
            <p:custDataLst>
              <p:tags r:id="rId3"/>
            </p:custDataLst>
          </p:nvPr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70000"/>
                </a:schemeClr>
              </a:gs>
              <a:gs pos="74000">
                <a:schemeClr val="accent1">
                  <a:lumMod val="17000"/>
                </a:schemeClr>
              </a:gs>
            </a:gsLst>
            <a:lin ang="54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12000" contrast="24000"/>
          </a:blip>
          <a:stretch>
            <a:fillRect/>
          </a:stretch>
        </p:blipFill>
        <p:spPr>
          <a:xfrm>
            <a:off x="3393440" y="0"/>
            <a:ext cx="8798560" cy="6858000"/>
          </a:xfrm>
          <a:prstGeom prst="rect">
            <a:avLst/>
          </a:prstGeom>
        </p:spPr>
      </p:pic>
      <p:sp>
        <p:nvSpPr>
          <p:cNvPr id="18" name="椭圆 17"/>
          <p:cNvSpPr/>
          <p:nvPr userDrawn="1">
            <p:custDataLst>
              <p:tags r:id="rId6"/>
            </p:custDataLst>
          </p:nvPr>
        </p:nvSpPr>
        <p:spPr>
          <a:xfrm>
            <a:off x="758825" y="2720975"/>
            <a:ext cx="379730" cy="37973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89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5000" lnSpcReduction="20000"/>
          </a:bodyPr>
          <a:lstStyle/>
          <a:p>
            <a:pPr algn="ctr"/>
            <a:endParaRPr lang="zh-CN" altLang="en-US" dirty="0">
              <a:cs typeface="MiSans Heavy" panose="00000A00000000000000" charset="-122"/>
            </a:endParaRPr>
          </a:p>
        </p:txBody>
      </p:sp>
      <p:sp>
        <p:nvSpPr>
          <p:cNvPr id="19" name="箭头: V 形 18"/>
          <p:cNvSpPr/>
          <p:nvPr userDrawn="1">
            <p:custDataLst>
              <p:tags r:id="rId7"/>
            </p:custDataLst>
          </p:nvPr>
        </p:nvSpPr>
        <p:spPr>
          <a:xfrm>
            <a:off x="909955" y="2847975"/>
            <a:ext cx="97790" cy="133350"/>
          </a:xfrm>
          <a:prstGeom prst="chevron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MiSans Heavy" panose="00000A00000000000000" charset="-122"/>
            </a:endParaRPr>
          </a:p>
        </p:txBody>
      </p:sp>
      <p:cxnSp>
        <p:nvCxnSpPr>
          <p:cNvPr id="34" name="直接连接符 33"/>
          <p:cNvCxnSpPr/>
          <p:nvPr userDrawn="1">
            <p:custDataLst>
              <p:tags r:id="rId8"/>
            </p:custDataLst>
          </p:nvPr>
        </p:nvCxnSpPr>
        <p:spPr>
          <a:xfrm>
            <a:off x="747011" y="821871"/>
            <a:ext cx="7792720" cy="0"/>
          </a:xfrm>
          <a:prstGeom prst="line">
            <a:avLst/>
          </a:prstGeom>
          <a:ln w="12700">
            <a:solidFill>
              <a:schemeClr val="accent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直接连接符 1032"/>
          <p:cNvCxnSpPr/>
          <p:nvPr userDrawn="1">
            <p:custDataLst>
              <p:tags r:id="rId9"/>
            </p:custDataLst>
          </p:nvPr>
        </p:nvCxnSpPr>
        <p:spPr>
          <a:xfrm>
            <a:off x="9661208" y="821871"/>
            <a:ext cx="1845310" cy="0"/>
          </a:xfrm>
          <a:prstGeom prst="line">
            <a:avLst/>
          </a:prstGeom>
          <a:ln w="12700">
            <a:solidFill>
              <a:schemeClr val="accent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"/>
          <p:cNvSpPr txBox="1">
            <a:spLocks noGrp="1"/>
          </p:cNvSpPr>
          <p:nvPr>
            <p:ph type="title" idx="8" hasCustomPrompt="1"/>
            <p:custDataLst>
              <p:tags r:id="rId10"/>
            </p:custDataLst>
          </p:nvPr>
        </p:nvSpPr>
        <p:spPr>
          <a:xfrm>
            <a:off x="636270" y="3221990"/>
            <a:ext cx="5557520" cy="1931035"/>
          </a:xfrm>
          <a:prstGeom prst="rect">
            <a:avLst/>
          </a:prstGeom>
          <a:noFill/>
        </p:spPr>
        <p:txBody>
          <a:bodyPr wrap="square" lIns="91440" tIns="0" rIns="9144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5400" b="0" i="0" u="none" strike="noStrike" kern="1200" cap="none" spc="0" normalizeH="0" baseline="0" noProof="1" dirty="0">
                <a:solidFill>
                  <a:srgbClr val="FFFFFF"/>
                </a:solidFill>
                <a:effectLst/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dirty="0">
                <a:sym typeface="+mn-ea"/>
              </a:rPr>
              <a:t>单击编辑标题</a:t>
            </a:r>
            <a:endParaRPr dirty="0">
              <a:sym typeface="+mn-ea"/>
            </a:endParaRPr>
          </a:p>
        </p:txBody>
      </p:sp>
      <p:sp>
        <p:nvSpPr>
          <p:cNvPr id="10" name="副标题"/>
          <p:cNvSpPr txBox="1">
            <a:spLocks noGrp="1"/>
          </p:cNvSpPr>
          <p:nvPr>
            <p:ph type="body" idx="7" hasCustomPrompt="1"/>
            <p:custDataLst>
              <p:tags r:id="rId11"/>
            </p:custDataLst>
          </p:nvPr>
        </p:nvSpPr>
        <p:spPr>
          <a:xfrm>
            <a:off x="1169035" y="2303145"/>
            <a:ext cx="5024755" cy="918845"/>
          </a:xfrm>
          <a:prstGeom prst="rect">
            <a:avLst/>
          </a:prstGeom>
          <a:noFill/>
        </p:spPr>
        <p:txBody>
          <a:bodyPr wrap="square" lIns="71755" tIns="0" rIns="71755" bIns="0" rtlCol="0" anchor="b" anchorCtr="0">
            <a:normAutofit/>
          </a:bodyPr>
          <a:lstStyle>
            <a:defPPr>
              <a:defRPr lang="zh-CN"/>
            </a:defPPr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200" b="0" i="0" u="none" strike="noStrike" kern="1200" cap="none" spc="0" normalizeH="0" baseline="0" noProof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effectLst>
                  <a:outerShdw blurRad="139700" dist="38100" sx="102000" sy="102000" algn="ctr" rotWithShape="0">
                    <a:schemeClr val="accent2">
                      <a:alpha val="34000"/>
                    </a:schemeClr>
                  </a:outerShdw>
                </a:effectLst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dirty="0" err="1">
                <a:sym typeface="+mn-ea"/>
              </a:rPr>
              <a:t>编辑节编号</a:t>
            </a:r>
            <a:endParaRPr dirty="0">
              <a:sym typeface="+mn-ea"/>
            </a:endParaRPr>
          </a:p>
        </p:txBody>
      </p:sp>
      <p:sp>
        <p:nvSpPr>
          <p:cNvPr id="8" name="平行四边形 7"/>
          <p:cNvSpPr/>
          <p:nvPr userDrawn="1">
            <p:custDataLst>
              <p:tags r:id="rId12"/>
            </p:custDataLst>
          </p:nvPr>
        </p:nvSpPr>
        <p:spPr>
          <a:xfrm>
            <a:off x="913765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7" name="平行四边形 6"/>
          <p:cNvSpPr/>
          <p:nvPr userDrawn="1">
            <p:custDataLst>
              <p:tags r:id="rId13"/>
            </p:custDataLst>
          </p:nvPr>
        </p:nvSpPr>
        <p:spPr>
          <a:xfrm>
            <a:off x="104140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9" name="平行四边形 8"/>
          <p:cNvSpPr/>
          <p:nvPr userDrawn="1">
            <p:custDataLst>
              <p:tags r:id="rId14"/>
            </p:custDataLst>
          </p:nvPr>
        </p:nvSpPr>
        <p:spPr>
          <a:xfrm>
            <a:off x="116840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22" name="平行四边形 21"/>
          <p:cNvSpPr/>
          <p:nvPr userDrawn="1">
            <p:custDataLst>
              <p:tags r:id="rId15"/>
            </p:custDataLst>
          </p:nvPr>
        </p:nvSpPr>
        <p:spPr>
          <a:xfrm>
            <a:off x="1296035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23" name="平行四边形 22"/>
          <p:cNvSpPr/>
          <p:nvPr userDrawn="1">
            <p:custDataLst>
              <p:tags r:id="rId16"/>
            </p:custDataLst>
          </p:nvPr>
        </p:nvSpPr>
        <p:spPr>
          <a:xfrm>
            <a:off x="142367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24" name="平行四边形 23"/>
          <p:cNvSpPr/>
          <p:nvPr userDrawn="1">
            <p:custDataLst>
              <p:tags r:id="rId17"/>
            </p:custDataLst>
          </p:nvPr>
        </p:nvSpPr>
        <p:spPr>
          <a:xfrm>
            <a:off x="155194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9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wrap="square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wrap="square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/>
        <p:txBody>
          <a:bodyPr wrap="square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1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9788" y="360000"/>
            <a:ext cx="10515600" cy="864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 rot="16200000">
            <a:off x="2647315" y="-2647315"/>
            <a:ext cx="6897370" cy="12192000"/>
          </a:xfrm>
          <a:prstGeom prst="rect">
            <a:avLst/>
          </a:prstGeom>
          <a:gradFill>
            <a:gsLst>
              <a:gs pos="0">
                <a:schemeClr val="bg2">
                  <a:lumMod val="90000"/>
                  <a:lumOff val="10000"/>
                </a:schemeClr>
              </a:gs>
              <a:gs pos="100000">
                <a:srgbClr val="000815"/>
              </a:gs>
            </a:gsLst>
            <a:lin ang="54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 rot="16200000">
            <a:off x="2647315" y="-2647315"/>
            <a:ext cx="6897370" cy="12192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70000"/>
                </a:schemeClr>
              </a:gs>
              <a:gs pos="74000">
                <a:srgbClr val="000815">
                  <a:alpha val="90000"/>
                </a:srgbClr>
              </a:gs>
            </a:gsLst>
            <a:lin ang="54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"/>
            <a:ext cx="12192000" cy="6858635"/>
          </a:xfrm>
          <a:prstGeom prst="rect">
            <a:avLst/>
          </a:prstGeom>
        </p:spPr>
      </p:pic>
      <p:sp>
        <p:nvSpPr>
          <p:cNvPr id="18" name="椭圆 17"/>
          <p:cNvSpPr/>
          <p:nvPr userDrawn="1">
            <p:custDataLst>
              <p:tags r:id="rId6"/>
            </p:custDataLst>
          </p:nvPr>
        </p:nvSpPr>
        <p:spPr>
          <a:xfrm rot="10800000">
            <a:off x="744855" y="4264660"/>
            <a:ext cx="379730" cy="37973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89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endParaRPr lang="zh-CN" altLang="en-US" dirty="0">
              <a:cs typeface="MiSans Heavy" panose="00000A00000000000000" charset="-122"/>
            </a:endParaRPr>
          </a:p>
        </p:txBody>
      </p:sp>
      <p:sp>
        <p:nvSpPr>
          <p:cNvPr id="19" name="箭头: V 形 18"/>
          <p:cNvSpPr/>
          <p:nvPr userDrawn="1">
            <p:custDataLst>
              <p:tags r:id="rId7"/>
            </p:custDataLst>
          </p:nvPr>
        </p:nvSpPr>
        <p:spPr>
          <a:xfrm rot="10800000" flipH="1">
            <a:off x="875665" y="4384040"/>
            <a:ext cx="97790" cy="133350"/>
          </a:xfrm>
          <a:prstGeom prst="chevron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MiSans Heavy" panose="00000A00000000000000" charset="-122"/>
            </a:endParaRPr>
          </a:p>
        </p:txBody>
      </p:sp>
      <p:cxnSp>
        <p:nvCxnSpPr>
          <p:cNvPr id="17" name="直接连接符 16"/>
          <p:cNvCxnSpPr/>
          <p:nvPr userDrawn="1">
            <p:custDataLst>
              <p:tags r:id="rId8"/>
            </p:custDataLst>
          </p:nvPr>
        </p:nvCxnSpPr>
        <p:spPr>
          <a:xfrm>
            <a:off x="745106" y="872671"/>
            <a:ext cx="6961505" cy="0"/>
          </a:xfrm>
          <a:prstGeom prst="line">
            <a:avLst/>
          </a:prstGeom>
          <a:ln w="12700">
            <a:solidFill>
              <a:schemeClr val="accent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直接连接符 1032"/>
          <p:cNvCxnSpPr/>
          <p:nvPr userDrawn="1">
            <p:custDataLst>
              <p:tags r:id="rId9"/>
            </p:custDataLst>
          </p:nvPr>
        </p:nvCxnSpPr>
        <p:spPr>
          <a:xfrm>
            <a:off x="9860280" y="872671"/>
            <a:ext cx="1661160" cy="0"/>
          </a:xfrm>
          <a:prstGeom prst="line">
            <a:avLst/>
          </a:prstGeom>
          <a:ln w="12700">
            <a:solidFill>
              <a:schemeClr val="accent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署名"/>
          <p:cNvSpPr txBox="1">
            <a:spLocks noGrp="1"/>
          </p:cNvSpPr>
          <p:nvPr>
            <p:ph type="body" idx="8" hasCustomPrompt="1"/>
            <p:custDataLst>
              <p:tags r:id="rId10"/>
            </p:custDataLst>
          </p:nvPr>
        </p:nvSpPr>
        <p:spPr>
          <a:xfrm>
            <a:off x="1250315" y="4306570"/>
            <a:ext cx="5524500" cy="3378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400" b="0" i="0" u="none" strike="noStrike" kern="1200" cap="none" spc="0" normalizeH="0" baseline="0" noProof="1" dirty="0">
                <a:solidFill>
                  <a:srgbClr val="FFFFFF"/>
                </a:solidFill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署名</a:t>
            </a:r>
            <a:endParaRPr dirty="0">
              <a:sym typeface="+mn-ea"/>
            </a:endParaRPr>
          </a:p>
        </p:txBody>
      </p:sp>
      <p:sp>
        <p:nvSpPr>
          <p:cNvPr id="10" name="平行四边形 9"/>
          <p:cNvSpPr/>
          <p:nvPr userDrawn="1">
            <p:custDataLst>
              <p:tags r:id="rId11"/>
            </p:custDataLst>
          </p:nvPr>
        </p:nvSpPr>
        <p:spPr>
          <a:xfrm>
            <a:off x="913765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8" name="平行四边形 7"/>
          <p:cNvSpPr/>
          <p:nvPr userDrawn="1">
            <p:custDataLst>
              <p:tags r:id="rId12"/>
            </p:custDataLst>
          </p:nvPr>
        </p:nvSpPr>
        <p:spPr>
          <a:xfrm>
            <a:off x="104140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9" name="平行四边形 8"/>
          <p:cNvSpPr/>
          <p:nvPr userDrawn="1">
            <p:custDataLst>
              <p:tags r:id="rId13"/>
            </p:custDataLst>
          </p:nvPr>
        </p:nvSpPr>
        <p:spPr>
          <a:xfrm>
            <a:off x="116840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22" name="平行四边形 21"/>
          <p:cNvSpPr/>
          <p:nvPr userDrawn="1">
            <p:custDataLst>
              <p:tags r:id="rId14"/>
            </p:custDataLst>
          </p:nvPr>
        </p:nvSpPr>
        <p:spPr>
          <a:xfrm>
            <a:off x="1296035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23" name="平行四边形 22"/>
          <p:cNvSpPr/>
          <p:nvPr userDrawn="1">
            <p:custDataLst>
              <p:tags r:id="rId15"/>
            </p:custDataLst>
          </p:nvPr>
        </p:nvSpPr>
        <p:spPr>
          <a:xfrm>
            <a:off x="142367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24" name="平行四边形 23"/>
          <p:cNvSpPr/>
          <p:nvPr userDrawn="1">
            <p:custDataLst>
              <p:tags r:id="rId16"/>
            </p:custDataLst>
          </p:nvPr>
        </p:nvSpPr>
        <p:spPr>
          <a:xfrm>
            <a:off x="155194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7"/>
            </p:custDataLst>
          </p:nvPr>
        </p:nvSpPr>
        <p:spPr>
          <a:xfrm>
            <a:off x="744855" y="1696720"/>
            <a:ext cx="6029960" cy="19494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5400" b="0" i="0" u="none" strike="noStrike" kern="1200" cap="none" spc="0" normalizeH="0" baseline="0" noProof="1" dirty="0">
                <a:solidFill>
                  <a:srgbClr val="FFFFFF"/>
                </a:solidFill>
                <a:effectLst/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</a:blip>
          <a:srcRect r="79839"/>
          <a:stretch>
            <a:fillRect/>
          </a:stretch>
        </p:blipFill>
        <p:spPr>
          <a:xfrm flipH="1">
            <a:off x="9733935" y="0"/>
            <a:ext cx="2458065" cy="685800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6000" contrast="12000"/>
          </a:blip>
          <a:stretch>
            <a:fillRect/>
          </a:stretch>
        </p:blipFill>
        <p:spPr>
          <a:xfrm flipH="1">
            <a:off x="0" y="0"/>
            <a:ext cx="11416030" cy="6858000"/>
          </a:xfrm>
          <a:prstGeom prst="rect">
            <a:avLst/>
          </a:prstGeom>
        </p:spPr>
      </p:pic>
      <p:sp>
        <p:nvSpPr>
          <p:cNvPr id="21" name="矩形 20"/>
          <p:cNvSpPr/>
          <p:nvPr>
            <p:custDataLst>
              <p:tags r:id="rId5"/>
            </p:custDataLst>
          </p:nvPr>
        </p:nvSpPr>
        <p:spPr>
          <a:xfrm rot="16200000">
            <a:off x="4597399" y="-736603"/>
            <a:ext cx="6858001" cy="8331203"/>
          </a:xfrm>
          <a:prstGeom prst="rect">
            <a:avLst/>
          </a:prstGeom>
          <a:gradFill>
            <a:gsLst>
              <a:gs pos="6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>
            <p:custDataLst>
              <p:tags r:id="rId6"/>
            </p:custDataLst>
          </p:nvPr>
        </p:nvSpPr>
        <p:spPr>
          <a:xfrm>
            <a:off x="442336" y="2871879"/>
            <a:ext cx="3251010" cy="1732167"/>
          </a:xfrm>
          <a:custGeom>
            <a:avLst/>
            <a:gdLst>
              <a:gd name="connsiteX0" fmla="*/ 109102 w 2819400"/>
              <a:gd name="connsiteY0" fmla="*/ 0 h 1386703"/>
              <a:gd name="connsiteX1" fmla="*/ 1507986 w 2819400"/>
              <a:gd name="connsiteY1" fmla="*/ 0 h 1386703"/>
              <a:gd name="connsiteX2" fmla="*/ 1847850 w 2819400"/>
              <a:gd name="connsiteY2" fmla="*/ 339864 h 1386703"/>
              <a:gd name="connsiteX3" fmla="*/ 1847850 w 2819400"/>
              <a:gd name="connsiteY3" fmla="*/ 344382 h 1386703"/>
              <a:gd name="connsiteX4" fmla="*/ 2646296 w 2819400"/>
              <a:gd name="connsiteY4" fmla="*/ 344382 h 1386703"/>
              <a:gd name="connsiteX5" fmla="*/ 2819400 w 2819400"/>
              <a:gd name="connsiteY5" fmla="*/ 517486 h 1386703"/>
              <a:gd name="connsiteX6" fmla="*/ 2819400 w 2819400"/>
              <a:gd name="connsiteY6" fmla="*/ 1125966 h 1386703"/>
              <a:gd name="connsiteX7" fmla="*/ 2558663 w 2819400"/>
              <a:gd name="connsiteY7" fmla="*/ 1386703 h 1386703"/>
              <a:gd name="connsiteX8" fmla="*/ 326392 w 2819400"/>
              <a:gd name="connsiteY8" fmla="*/ 1386703 h 1386703"/>
              <a:gd name="connsiteX9" fmla="*/ 0 w 2819400"/>
              <a:gd name="connsiteY9" fmla="*/ 1060311 h 1386703"/>
              <a:gd name="connsiteX10" fmla="*/ 0 w 2819400"/>
              <a:gd name="connsiteY10" fmla="*/ 109102 h 138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9400" h="1386703">
                <a:moveTo>
                  <a:pt x="109102" y="0"/>
                </a:moveTo>
                <a:lnTo>
                  <a:pt x="1507986" y="0"/>
                </a:lnTo>
                <a:lnTo>
                  <a:pt x="1847850" y="339864"/>
                </a:lnTo>
                <a:lnTo>
                  <a:pt x="1847850" y="344382"/>
                </a:lnTo>
                <a:lnTo>
                  <a:pt x="2646296" y="344382"/>
                </a:lnTo>
                <a:lnTo>
                  <a:pt x="2819400" y="517486"/>
                </a:lnTo>
                <a:lnTo>
                  <a:pt x="2819400" y="1125966"/>
                </a:lnTo>
                <a:lnTo>
                  <a:pt x="2558663" y="1386703"/>
                </a:lnTo>
                <a:lnTo>
                  <a:pt x="326392" y="1386703"/>
                </a:lnTo>
                <a:lnTo>
                  <a:pt x="0" y="1060311"/>
                </a:lnTo>
                <a:lnTo>
                  <a:pt x="0" y="1091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  <a:alpha val="5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bg1">
                    <a:lumMod val="5000"/>
                    <a:lumOff val="95000"/>
                  </a:schemeClr>
                </a:gs>
                <a:gs pos="100000">
                  <a:schemeClr val="accent1">
                    <a:alpha val="0"/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cs typeface="MiSans Heavy" panose="00000A00000000000000" charset="-122"/>
            </a:endParaRPr>
          </a:p>
        </p:txBody>
      </p:sp>
      <p:sp>
        <p:nvSpPr>
          <p:cNvPr id="8" name="加号 7"/>
          <p:cNvSpPr/>
          <p:nvPr>
            <p:custDataLst>
              <p:tags r:id="rId7"/>
            </p:custDataLst>
          </p:nvPr>
        </p:nvSpPr>
        <p:spPr>
          <a:xfrm rot="2781836">
            <a:off x="550718" y="3335569"/>
            <a:ext cx="1320680" cy="1320680"/>
          </a:xfrm>
          <a:prstGeom prst="mathPlus">
            <a:avLst>
              <a:gd name="adj1" fmla="val 14727"/>
            </a:avLst>
          </a:prstGeom>
          <a:noFill/>
          <a:ln>
            <a:gradFill flip="none" rotWithShape="1">
              <a:gsLst>
                <a:gs pos="0">
                  <a:schemeClr val="accent2"/>
                </a:gs>
                <a:gs pos="67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endParaRPr lang="zh-CN" altLang="en-US">
              <a:cs typeface="MiSans Heavy" panose="00000A00000000000000" charset="-122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8"/>
            </p:custDataLst>
          </p:nvPr>
        </p:nvCxnSpPr>
        <p:spPr>
          <a:xfrm>
            <a:off x="613261" y="3447263"/>
            <a:ext cx="264698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箭头: V 形 22"/>
          <p:cNvSpPr/>
          <p:nvPr>
            <p:custDataLst>
              <p:tags r:id="rId9"/>
            </p:custDataLst>
          </p:nvPr>
        </p:nvSpPr>
        <p:spPr>
          <a:xfrm>
            <a:off x="3371215" y="4484370"/>
            <a:ext cx="218440" cy="287020"/>
          </a:xfrm>
          <a:prstGeom prst="chevron">
            <a:avLst>
              <a:gd name="adj" fmla="val 63333"/>
            </a:avLst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0000" lnSpcReduction="10000"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MiSans Heavy" panose="00000A00000000000000" charset="-122"/>
            </a:endParaRPr>
          </a:p>
        </p:txBody>
      </p:sp>
      <p:sp>
        <p:nvSpPr>
          <p:cNvPr id="24" name="箭头: V 形 23"/>
          <p:cNvSpPr/>
          <p:nvPr>
            <p:custDataLst>
              <p:tags r:id="rId10"/>
            </p:custDataLst>
          </p:nvPr>
        </p:nvSpPr>
        <p:spPr>
          <a:xfrm>
            <a:off x="3535045" y="4484370"/>
            <a:ext cx="218440" cy="287020"/>
          </a:xfrm>
          <a:prstGeom prst="chevron">
            <a:avLst>
              <a:gd name="adj" fmla="val 63333"/>
            </a:avLst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0000" lnSpcReduction="10000"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MiSans Heavy" panose="00000A00000000000000" charset="-122"/>
            </a:endParaRPr>
          </a:p>
        </p:txBody>
      </p:sp>
      <p:sp>
        <p:nvSpPr>
          <p:cNvPr id="25" name="箭头: V 形 24"/>
          <p:cNvSpPr/>
          <p:nvPr>
            <p:custDataLst>
              <p:tags r:id="rId11"/>
            </p:custDataLst>
          </p:nvPr>
        </p:nvSpPr>
        <p:spPr>
          <a:xfrm>
            <a:off x="3699510" y="4484370"/>
            <a:ext cx="218440" cy="287020"/>
          </a:xfrm>
          <a:prstGeom prst="chevron">
            <a:avLst>
              <a:gd name="adj" fmla="val 63333"/>
            </a:avLst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0000" lnSpcReduction="10000"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MiSans Heavy" panose="00000A00000000000000" charset="-122"/>
            </a:endParaRPr>
          </a:p>
        </p:txBody>
      </p:sp>
      <p:sp>
        <p:nvSpPr>
          <p:cNvPr id="26" name="箭头: V 形 25"/>
          <p:cNvSpPr/>
          <p:nvPr>
            <p:custDataLst>
              <p:tags r:id="rId12"/>
            </p:custDataLst>
          </p:nvPr>
        </p:nvSpPr>
        <p:spPr>
          <a:xfrm>
            <a:off x="3863975" y="4484370"/>
            <a:ext cx="218440" cy="287020"/>
          </a:xfrm>
          <a:prstGeom prst="chevron">
            <a:avLst>
              <a:gd name="adj" fmla="val 63333"/>
            </a:avLst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0000" lnSpcReduction="10000"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MiSans Heavy" panose="00000A00000000000000" charset="-122"/>
            </a:endParaRPr>
          </a:p>
        </p:txBody>
      </p:sp>
      <p:sp>
        <p:nvSpPr>
          <p:cNvPr id="27" name="箭头: V 形 26"/>
          <p:cNvSpPr/>
          <p:nvPr>
            <p:custDataLst>
              <p:tags r:id="rId13"/>
            </p:custDataLst>
          </p:nvPr>
        </p:nvSpPr>
        <p:spPr>
          <a:xfrm>
            <a:off x="4027805" y="4484370"/>
            <a:ext cx="218440" cy="287020"/>
          </a:xfrm>
          <a:prstGeom prst="chevron">
            <a:avLst>
              <a:gd name="adj" fmla="val 63333"/>
            </a:avLst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0000" lnSpcReduction="10000"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MiSans Heavy" panose="00000A00000000000000" charset="-122"/>
            </a:endParaRPr>
          </a:p>
        </p:txBody>
      </p:sp>
      <p:cxnSp>
        <p:nvCxnSpPr>
          <p:cNvPr id="36" name="直接连接符 35"/>
          <p:cNvCxnSpPr/>
          <p:nvPr>
            <p:custDataLst>
              <p:tags r:id="rId14"/>
            </p:custDataLst>
          </p:nvPr>
        </p:nvCxnSpPr>
        <p:spPr>
          <a:xfrm>
            <a:off x="439766" y="783771"/>
            <a:ext cx="1479196" cy="0"/>
          </a:xfrm>
          <a:prstGeom prst="line">
            <a:avLst/>
          </a:prstGeom>
          <a:ln w="12700">
            <a:solidFill>
              <a:schemeClr val="accent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15"/>
            </p:custDataLst>
          </p:nvPr>
        </p:nvCxnSpPr>
        <p:spPr>
          <a:xfrm>
            <a:off x="3503364" y="783771"/>
            <a:ext cx="8203565" cy="0"/>
          </a:xfrm>
          <a:prstGeom prst="line">
            <a:avLst/>
          </a:prstGeom>
          <a:ln w="12700">
            <a:solidFill>
              <a:schemeClr val="accent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16"/>
            </p:custDataLst>
          </p:nvPr>
        </p:nvSpPr>
        <p:spPr>
          <a:xfrm>
            <a:off x="1612265" y="3436620"/>
            <a:ext cx="2087880" cy="1195705"/>
          </a:xfrm>
          <a:prstGeom prst="rect">
            <a:avLst/>
          </a:prstGeom>
          <a:noFill/>
        </p:spPr>
        <p:txBody>
          <a:bodyPr wrap="square" lIns="91440" tIns="0" rIns="9144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zh-CN" altLang="en-US" sz="6400" b="0" i="0" u="none" strike="noStrike" kern="1200" cap="none" spc="0" normalizeH="0" baseline="0" noProof="1" dirty="0">
                <a:solidFill>
                  <a:srgbClr val="FFFFFF"/>
                </a:solidFill>
                <a:effectLst/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dirty="0">
                <a:sym typeface="+mn-ea"/>
              </a:rPr>
              <a:t>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>
            <p:custDataLst>
              <p:tags r:id="rId2"/>
            </p:custDataLst>
          </p:nvPr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gradFill>
            <a:gsLst>
              <a:gs pos="0">
                <a:schemeClr val="bg2">
                  <a:lumMod val="90000"/>
                  <a:lumOff val="10000"/>
                </a:schemeClr>
              </a:gs>
              <a:gs pos="100000">
                <a:srgbClr val="000815"/>
              </a:gs>
            </a:gsLst>
            <a:lin ang="54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>
            <p:custDataLst>
              <p:tags r:id="rId3"/>
            </p:custDataLst>
          </p:nvPr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70000"/>
                </a:schemeClr>
              </a:gs>
              <a:gs pos="74000">
                <a:schemeClr val="accent1">
                  <a:lumMod val="17000"/>
                </a:schemeClr>
              </a:gs>
            </a:gsLst>
            <a:lin ang="54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12000" contrast="24000"/>
          </a:blip>
          <a:stretch>
            <a:fillRect/>
          </a:stretch>
        </p:blipFill>
        <p:spPr>
          <a:xfrm>
            <a:off x="3393440" y="0"/>
            <a:ext cx="8798560" cy="6858000"/>
          </a:xfrm>
          <a:prstGeom prst="rect">
            <a:avLst/>
          </a:prstGeom>
        </p:spPr>
      </p:pic>
      <p:sp>
        <p:nvSpPr>
          <p:cNvPr id="18" name="椭圆 17"/>
          <p:cNvSpPr/>
          <p:nvPr>
            <p:custDataLst>
              <p:tags r:id="rId6"/>
            </p:custDataLst>
          </p:nvPr>
        </p:nvSpPr>
        <p:spPr>
          <a:xfrm>
            <a:off x="758825" y="2720975"/>
            <a:ext cx="379730" cy="37973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89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5000" lnSpcReduction="20000"/>
          </a:bodyPr>
          <a:lstStyle/>
          <a:p>
            <a:pPr algn="ctr"/>
            <a:endParaRPr lang="zh-CN" altLang="en-US" dirty="0">
              <a:cs typeface="MiSans Heavy" panose="00000A00000000000000" charset="-122"/>
            </a:endParaRPr>
          </a:p>
        </p:txBody>
      </p:sp>
      <p:sp>
        <p:nvSpPr>
          <p:cNvPr id="19" name="箭头: V 形 18"/>
          <p:cNvSpPr/>
          <p:nvPr>
            <p:custDataLst>
              <p:tags r:id="rId7"/>
            </p:custDataLst>
          </p:nvPr>
        </p:nvSpPr>
        <p:spPr>
          <a:xfrm>
            <a:off x="909955" y="2847975"/>
            <a:ext cx="97790" cy="133350"/>
          </a:xfrm>
          <a:prstGeom prst="chevron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MiSans Heavy" panose="00000A00000000000000" charset="-122"/>
            </a:endParaRPr>
          </a:p>
        </p:txBody>
      </p:sp>
      <p:cxnSp>
        <p:nvCxnSpPr>
          <p:cNvPr id="34" name="直接连接符 33"/>
          <p:cNvCxnSpPr/>
          <p:nvPr>
            <p:custDataLst>
              <p:tags r:id="rId8"/>
            </p:custDataLst>
          </p:nvPr>
        </p:nvCxnSpPr>
        <p:spPr>
          <a:xfrm>
            <a:off x="747011" y="821871"/>
            <a:ext cx="7792720" cy="0"/>
          </a:xfrm>
          <a:prstGeom prst="line">
            <a:avLst/>
          </a:prstGeom>
          <a:ln w="12700">
            <a:solidFill>
              <a:schemeClr val="accent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直接连接符 1032"/>
          <p:cNvCxnSpPr/>
          <p:nvPr>
            <p:custDataLst>
              <p:tags r:id="rId9"/>
            </p:custDataLst>
          </p:nvPr>
        </p:nvCxnSpPr>
        <p:spPr>
          <a:xfrm>
            <a:off x="9661208" y="821871"/>
            <a:ext cx="1845310" cy="0"/>
          </a:xfrm>
          <a:prstGeom prst="line">
            <a:avLst/>
          </a:prstGeom>
          <a:ln w="12700">
            <a:solidFill>
              <a:schemeClr val="accent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"/>
          <p:cNvSpPr txBox="1">
            <a:spLocks noGrp="1"/>
          </p:cNvSpPr>
          <p:nvPr>
            <p:ph type="title" idx="8" hasCustomPrompt="1"/>
            <p:custDataLst>
              <p:tags r:id="rId10"/>
            </p:custDataLst>
          </p:nvPr>
        </p:nvSpPr>
        <p:spPr>
          <a:xfrm>
            <a:off x="636270" y="3221990"/>
            <a:ext cx="5557520" cy="1931035"/>
          </a:xfrm>
          <a:prstGeom prst="rect">
            <a:avLst/>
          </a:prstGeom>
          <a:noFill/>
        </p:spPr>
        <p:txBody>
          <a:bodyPr wrap="square" lIns="91440" tIns="0" rIns="9144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5400" b="0" i="0" u="none" strike="noStrike" kern="1200" cap="none" spc="0" normalizeH="0" baseline="0" noProof="1" dirty="0">
                <a:solidFill>
                  <a:srgbClr val="FFFFFF"/>
                </a:solidFill>
                <a:effectLst/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dirty="0">
                <a:sym typeface="+mn-ea"/>
              </a:rPr>
              <a:t>单击编辑标题</a:t>
            </a:r>
            <a:endParaRPr dirty="0">
              <a:sym typeface="+mn-ea"/>
            </a:endParaRPr>
          </a:p>
        </p:txBody>
      </p:sp>
      <p:sp>
        <p:nvSpPr>
          <p:cNvPr id="10" name="副标题"/>
          <p:cNvSpPr txBox="1">
            <a:spLocks noGrp="1"/>
          </p:cNvSpPr>
          <p:nvPr>
            <p:ph type="body" idx="7" hasCustomPrompt="1"/>
            <p:custDataLst>
              <p:tags r:id="rId11"/>
            </p:custDataLst>
          </p:nvPr>
        </p:nvSpPr>
        <p:spPr>
          <a:xfrm>
            <a:off x="1169035" y="2303145"/>
            <a:ext cx="5024755" cy="918845"/>
          </a:xfrm>
          <a:prstGeom prst="rect">
            <a:avLst/>
          </a:prstGeom>
          <a:noFill/>
        </p:spPr>
        <p:txBody>
          <a:bodyPr wrap="square" lIns="71755" tIns="0" rIns="71755" bIns="0" rtlCol="0" anchor="b" anchorCtr="0">
            <a:normAutofit/>
          </a:bodyPr>
          <a:lstStyle>
            <a:defPPr>
              <a:defRPr lang="zh-CN"/>
            </a:defPPr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200" b="0" i="0" u="none" strike="noStrike" kern="1200" cap="none" spc="0" normalizeH="0" baseline="0" noProof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effectLst>
                  <a:outerShdw blurRad="139700" dist="38100" sx="102000" sy="102000" algn="ctr" rotWithShape="0">
                    <a:schemeClr val="accent2">
                      <a:alpha val="34000"/>
                    </a:schemeClr>
                  </a:outerShdw>
                </a:effectLst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dirty="0" err="1">
                <a:sym typeface="+mn-ea"/>
              </a:rPr>
              <a:t>编辑节编号</a:t>
            </a:r>
            <a:endParaRPr dirty="0">
              <a:sym typeface="+mn-ea"/>
            </a:endParaRPr>
          </a:p>
        </p:txBody>
      </p:sp>
      <p:sp>
        <p:nvSpPr>
          <p:cNvPr id="8" name="平行四边形 7"/>
          <p:cNvSpPr/>
          <p:nvPr>
            <p:custDataLst>
              <p:tags r:id="rId12"/>
            </p:custDataLst>
          </p:nvPr>
        </p:nvSpPr>
        <p:spPr>
          <a:xfrm>
            <a:off x="913765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7" name="平行四边形 6"/>
          <p:cNvSpPr/>
          <p:nvPr>
            <p:custDataLst>
              <p:tags r:id="rId13"/>
            </p:custDataLst>
          </p:nvPr>
        </p:nvSpPr>
        <p:spPr>
          <a:xfrm>
            <a:off x="104140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9" name="平行四边形 8"/>
          <p:cNvSpPr/>
          <p:nvPr>
            <p:custDataLst>
              <p:tags r:id="rId14"/>
            </p:custDataLst>
          </p:nvPr>
        </p:nvSpPr>
        <p:spPr>
          <a:xfrm>
            <a:off x="116840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22" name="平行四边形 21"/>
          <p:cNvSpPr/>
          <p:nvPr>
            <p:custDataLst>
              <p:tags r:id="rId15"/>
            </p:custDataLst>
          </p:nvPr>
        </p:nvSpPr>
        <p:spPr>
          <a:xfrm>
            <a:off x="1296035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23" name="平行四边形 22"/>
          <p:cNvSpPr/>
          <p:nvPr>
            <p:custDataLst>
              <p:tags r:id="rId16"/>
            </p:custDataLst>
          </p:nvPr>
        </p:nvSpPr>
        <p:spPr>
          <a:xfrm>
            <a:off x="142367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24" name="平行四边形 23"/>
          <p:cNvSpPr/>
          <p:nvPr>
            <p:custDataLst>
              <p:tags r:id="rId17"/>
            </p:custDataLst>
          </p:nvPr>
        </p:nvSpPr>
        <p:spPr>
          <a:xfrm>
            <a:off x="1551940" y="561340"/>
            <a:ext cx="127635" cy="144145"/>
          </a:xfrm>
          <a:prstGeom prst="parallelogram">
            <a:avLst>
              <a:gd name="adj" fmla="val 61736"/>
            </a:avLst>
          </a:prstGeom>
          <a:solidFill>
            <a:schemeClr val="accent1"/>
          </a:solidFill>
          <a:ln>
            <a:noFill/>
            <a:prstDash val="solid"/>
          </a:ln>
          <a:effectLst>
            <a:outerShdw blurRad="1397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9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wrap="square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1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117.xml"/><Relationship Id="rId20" Type="http://schemas.openxmlformats.org/officeDocument/2006/relationships/tags" Target="../tags/tag11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15.xml"/><Relationship Id="rId18" Type="http://schemas.openxmlformats.org/officeDocument/2006/relationships/tags" Target="../tags/tag114.xml"/><Relationship Id="rId17" Type="http://schemas.openxmlformats.org/officeDocument/2006/relationships/tags" Target="../tags/tag113.xml"/><Relationship Id="rId16" Type="http://schemas.openxmlformats.org/officeDocument/2006/relationships/tags" Target="../tags/tag112.xml"/><Relationship Id="rId15" Type="http://schemas.openxmlformats.org/officeDocument/2006/relationships/tags" Target="../tags/tag111.xml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234.xml"/><Relationship Id="rId20" Type="http://schemas.openxmlformats.org/officeDocument/2006/relationships/tags" Target="../tags/tag233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32.xml"/><Relationship Id="rId18" Type="http://schemas.openxmlformats.org/officeDocument/2006/relationships/tags" Target="../tags/tag231.xml"/><Relationship Id="rId17" Type="http://schemas.openxmlformats.org/officeDocument/2006/relationships/tags" Target="../tags/tag230.xml"/><Relationship Id="rId16" Type="http://schemas.openxmlformats.org/officeDocument/2006/relationships/tags" Target="../tags/tag229.xml"/><Relationship Id="rId15" Type="http://schemas.openxmlformats.org/officeDocument/2006/relationships/tags" Target="../tags/tag228.xml"/><Relationship Id="rId14" Type="http://schemas.openxmlformats.org/officeDocument/2006/relationships/tags" Target="../tags/tag227.xml"/><Relationship Id="rId13" Type="http://schemas.openxmlformats.org/officeDocument/2006/relationships/tags" Target="../tags/tag226.xml"/><Relationship Id="rId12" Type="http://schemas.openxmlformats.org/officeDocument/2006/relationships/tags" Target="../tags/tag22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>
            <p:custDataLst>
              <p:tags r:id="rId12"/>
            </p:custDataLst>
          </p:nvPr>
        </p:nvSpPr>
        <p:spPr>
          <a:xfrm rot="16200000">
            <a:off x="2647315" y="-2647315"/>
            <a:ext cx="6897370" cy="12192000"/>
          </a:xfrm>
          <a:prstGeom prst="rect">
            <a:avLst/>
          </a:prstGeom>
          <a:gradFill>
            <a:gsLst>
              <a:gs pos="0">
                <a:schemeClr val="bg2">
                  <a:lumMod val="90000"/>
                  <a:lumOff val="10000"/>
                </a:schemeClr>
              </a:gs>
              <a:gs pos="100000">
                <a:srgbClr val="000815"/>
              </a:gs>
            </a:gsLst>
            <a:lin ang="54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>
            <p:custDataLst>
              <p:tags r:id="rId13"/>
            </p:custDataLst>
          </p:nvPr>
        </p:nvSpPr>
        <p:spPr>
          <a:xfrm rot="16200000">
            <a:off x="2647315" y="-2647315"/>
            <a:ext cx="6897370" cy="12192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70000"/>
                </a:schemeClr>
              </a:gs>
              <a:gs pos="74000">
                <a:srgbClr val="000815">
                  <a:alpha val="90000"/>
                </a:srgbClr>
              </a:gs>
            </a:gsLst>
            <a:lin ang="54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>
            <p:custDataLst>
              <p:tags r:id="rId14"/>
            </p:custDataLst>
          </p:nvPr>
        </p:nvSpPr>
        <p:spPr>
          <a:xfrm>
            <a:off x="10974070" y="523875"/>
            <a:ext cx="379730" cy="37973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89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endParaRPr lang="zh-CN" altLang="en-US" dirty="0">
              <a:cs typeface="MiSans Heavy" panose="00000A00000000000000" charset="-122"/>
            </a:endParaRPr>
          </a:p>
        </p:txBody>
      </p:sp>
      <p:sp>
        <p:nvSpPr>
          <p:cNvPr id="15" name="箭头: V 形 7"/>
          <p:cNvSpPr/>
          <p:nvPr>
            <p:custDataLst>
              <p:tags r:id="rId15"/>
            </p:custDataLst>
          </p:nvPr>
        </p:nvSpPr>
        <p:spPr>
          <a:xfrm>
            <a:off x="11125200" y="650875"/>
            <a:ext cx="97790" cy="133350"/>
          </a:xfrm>
          <a:prstGeom prst="chevron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MiSans Heavy" panose="00000A00000000000000" charset="-122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cs typeface="MiSans" panose="00000500000000000000" charset="-122"/>
              </a:defRPr>
            </a:lvl1pPr>
          </a:lstStyle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cs typeface="MiSans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cs typeface="MiSans" panose="00000500000000000000" charset="-122"/>
              </a:defRPr>
            </a:lvl1pPr>
          </a:lstStyle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0" normalizeH="0" baseline="0" smtClean="0"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effectLst>
            <a:outerShdw blurRad="139700" dist="38100" sx="102000" sy="102000" algn="tl">
              <a:schemeClr val="accent2">
                <a:alpha val="34000"/>
              </a:schemeClr>
            </a:outerShdw>
          </a:effectLst>
          <a:latin typeface="+mj-ea"/>
          <a:ea typeface="+mj-ea"/>
          <a:cs typeface="MiSans Heavy" panose="00000A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>
          <a:ln>
            <a:noFill/>
            <a:prstDash val="sysDot"/>
          </a:ln>
          <a:solidFill>
            <a:srgbClr val="FFFFFF"/>
          </a:solidFill>
          <a:uFillTx/>
          <a:latin typeface="+mn-ea"/>
          <a:ea typeface="+mn-ea"/>
          <a:cs typeface="MiSans" panose="00000500000000000000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noProof="1">
          <a:solidFill>
            <a:srgbClr val="FFFFFF"/>
          </a:solidFill>
          <a:uFillTx/>
          <a:latin typeface="+mn-ea"/>
          <a:ea typeface="+mn-ea"/>
          <a:cs typeface="MiSans Heavy" panose="00000A00000000000000" charset="-122"/>
          <a:sym typeface="+mn-ea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noProof="1">
          <a:solidFill>
            <a:srgbClr val="FFFFFF"/>
          </a:solidFill>
          <a:uFillTx/>
          <a:latin typeface="+mn-ea"/>
          <a:ea typeface="+mn-ea"/>
          <a:cs typeface="MiSans Heavy" panose="00000A00000000000000" charset="-122"/>
          <a:sym typeface="+mn-ea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noProof="1">
          <a:solidFill>
            <a:srgbClr val="FFFFFF"/>
          </a:solidFill>
          <a:uFillTx/>
          <a:latin typeface="+mn-ea"/>
          <a:ea typeface="+mn-ea"/>
          <a:cs typeface="MiSans Heavy" panose="00000A00000000000000" charset="-122"/>
          <a:sym typeface="+mn-ea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noProof="1">
          <a:solidFill>
            <a:srgbClr val="FFFFFF"/>
          </a:solidFill>
          <a:uFillTx/>
          <a:latin typeface="+mn-ea"/>
          <a:ea typeface="+mn-ea"/>
          <a:cs typeface="MiSans Heavy" panose="00000A00000000000000" charset="-122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 userDrawn="1">
            <p:custDataLst>
              <p:tags r:id="rId12"/>
            </p:custDataLst>
          </p:nvPr>
        </p:nvSpPr>
        <p:spPr>
          <a:xfrm rot="16200000">
            <a:off x="2647315" y="-2647315"/>
            <a:ext cx="6897370" cy="12192000"/>
          </a:xfrm>
          <a:prstGeom prst="rect">
            <a:avLst/>
          </a:prstGeom>
          <a:gradFill>
            <a:gsLst>
              <a:gs pos="0">
                <a:schemeClr val="bg2">
                  <a:lumMod val="90000"/>
                  <a:lumOff val="10000"/>
                </a:schemeClr>
              </a:gs>
              <a:gs pos="100000">
                <a:srgbClr val="000815"/>
              </a:gs>
            </a:gsLst>
            <a:lin ang="54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 userDrawn="1">
            <p:custDataLst>
              <p:tags r:id="rId13"/>
            </p:custDataLst>
          </p:nvPr>
        </p:nvSpPr>
        <p:spPr>
          <a:xfrm rot="16200000">
            <a:off x="2647315" y="-2647315"/>
            <a:ext cx="6897370" cy="12192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70000"/>
                </a:schemeClr>
              </a:gs>
              <a:gs pos="74000">
                <a:srgbClr val="000815">
                  <a:alpha val="90000"/>
                </a:srgbClr>
              </a:gs>
            </a:gsLst>
            <a:lin ang="54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14"/>
            </p:custDataLst>
          </p:nvPr>
        </p:nvSpPr>
        <p:spPr>
          <a:xfrm>
            <a:off x="10974070" y="523875"/>
            <a:ext cx="379730" cy="37973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89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endParaRPr lang="zh-CN" altLang="en-US" dirty="0">
              <a:cs typeface="MiSans Heavy" panose="00000A00000000000000" charset="-122"/>
            </a:endParaRPr>
          </a:p>
        </p:txBody>
      </p:sp>
      <p:sp>
        <p:nvSpPr>
          <p:cNvPr id="15" name="箭头: V 形 7"/>
          <p:cNvSpPr/>
          <p:nvPr userDrawn="1">
            <p:custDataLst>
              <p:tags r:id="rId15"/>
            </p:custDataLst>
          </p:nvPr>
        </p:nvSpPr>
        <p:spPr>
          <a:xfrm>
            <a:off x="11125200" y="650875"/>
            <a:ext cx="97790" cy="133350"/>
          </a:xfrm>
          <a:prstGeom prst="chevron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MiSans Heavy" panose="00000A00000000000000" charset="-122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cs typeface="MiSans" panose="00000500000000000000" charset="-122"/>
              </a:defRPr>
            </a:lvl1pPr>
          </a:lstStyle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cs typeface="MiSans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cs typeface="MiSans" panose="00000500000000000000" charset="-122"/>
              </a:defRPr>
            </a:lvl1pPr>
          </a:lstStyle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0" normalizeH="0" baseline="0" smtClean="0"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effectLst>
            <a:outerShdw blurRad="139700" dist="38100" sx="102000" sy="102000" algn="tl">
              <a:schemeClr val="accent2">
                <a:alpha val="34000"/>
              </a:schemeClr>
            </a:outerShdw>
          </a:effectLst>
          <a:latin typeface="+mj-ea"/>
          <a:ea typeface="+mj-ea"/>
          <a:cs typeface="MiSans Heavy" panose="00000A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>
          <a:ln>
            <a:noFill/>
            <a:prstDash val="sysDot"/>
          </a:ln>
          <a:solidFill>
            <a:srgbClr val="FFFFFF"/>
          </a:solidFill>
          <a:uFillTx/>
          <a:latin typeface="+mn-ea"/>
          <a:ea typeface="+mn-ea"/>
          <a:cs typeface="MiSans" panose="00000500000000000000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noProof="1">
          <a:solidFill>
            <a:srgbClr val="FFFFFF"/>
          </a:solidFill>
          <a:uFillTx/>
          <a:latin typeface="+mn-ea"/>
          <a:ea typeface="+mn-ea"/>
          <a:cs typeface="MiSans Heavy" panose="00000A00000000000000" charset="-122"/>
          <a:sym typeface="+mn-ea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noProof="1">
          <a:solidFill>
            <a:srgbClr val="FFFFFF"/>
          </a:solidFill>
          <a:uFillTx/>
          <a:latin typeface="+mn-ea"/>
          <a:ea typeface="+mn-ea"/>
          <a:cs typeface="MiSans Heavy" panose="00000A00000000000000" charset="-122"/>
          <a:sym typeface="+mn-ea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noProof="1">
          <a:solidFill>
            <a:srgbClr val="FFFFFF"/>
          </a:solidFill>
          <a:uFillTx/>
          <a:latin typeface="+mn-ea"/>
          <a:ea typeface="+mn-ea"/>
          <a:cs typeface="MiSans Heavy" panose="00000A00000000000000" charset="-122"/>
          <a:sym typeface="+mn-ea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noProof="1">
          <a:solidFill>
            <a:srgbClr val="FFFFFF"/>
          </a:solidFill>
          <a:uFillTx/>
          <a:latin typeface="+mn-ea"/>
          <a:ea typeface="+mn-ea"/>
          <a:cs typeface="MiSans Heavy" panose="00000A00000000000000" charset="-122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38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288.xml"/><Relationship Id="rId7" Type="http://schemas.openxmlformats.org/officeDocument/2006/relationships/tags" Target="../tags/tag287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294.xml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tags" Target="../tags/tag293.xml"/><Relationship Id="rId13" Type="http://schemas.openxmlformats.org/officeDocument/2006/relationships/tags" Target="../tags/tag292.xml"/><Relationship Id="rId12" Type="http://schemas.openxmlformats.org/officeDocument/2006/relationships/tags" Target="../tags/tag291.xml"/><Relationship Id="rId11" Type="http://schemas.openxmlformats.org/officeDocument/2006/relationships/tags" Target="../tags/tag290.xml"/><Relationship Id="rId10" Type="http://schemas.openxmlformats.org/officeDocument/2006/relationships/tags" Target="../tags/tag289.xml"/><Relationship Id="rId1" Type="http://schemas.openxmlformats.org/officeDocument/2006/relationships/tags" Target="../tags/tag28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296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29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47.xml"/><Relationship Id="rId8" Type="http://schemas.openxmlformats.org/officeDocument/2006/relationships/tags" Target="../tags/tag246.xml"/><Relationship Id="rId7" Type="http://schemas.openxmlformats.org/officeDocument/2006/relationships/tags" Target="../tags/tag245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48.xml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1" Type="http://schemas.openxmlformats.org/officeDocument/2006/relationships/tags" Target="../tags/tag23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57.xml"/><Relationship Id="rId8" Type="http://schemas.openxmlformats.org/officeDocument/2006/relationships/tags" Target="../tags/tag256.xml"/><Relationship Id="rId7" Type="http://schemas.openxmlformats.org/officeDocument/2006/relationships/tags" Target="../tags/tag255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59.xml"/><Relationship Id="rId12" Type="http://schemas.openxmlformats.org/officeDocument/2006/relationships/image" Target="../media/image5.png"/><Relationship Id="rId11" Type="http://schemas.openxmlformats.org/officeDocument/2006/relationships/image" Target="../media/image4.png"/><Relationship Id="rId10" Type="http://schemas.openxmlformats.org/officeDocument/2006/relationships/tags" Target="../tags/tag258.xml"/><Relationship Id="rId1" Type="http://schemas.openxmlformats.org/officeDocument/2006/relationships/tags" Target="../tags/tag249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26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tags" Target="../tags/tag261.xml"/><Relationship Id="rId2" Type="http://schemas.openxmlformats.org/officeDocument/2006/relationships/image" Target="../media/image6.jpeg"/><Relationship Id="rId1" Type="http://schemas.openxmlformats.org/officeDocument/2006/relationships/tags" Target="../tags/tag26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6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ags" Target="../tags/tag263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65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68.xml"/><Relationship Id="rId3" Type="http://schemas.openxmlformats.org/officeDocument/2006/relationships/image" Target="../media/image5.png"/><Relationship Id="rId2" Type="http://schemas.openxmlformats.org/officeDocument/2006/relationships/tags" Target="../tags/tag267.xml"/><Relationship Id="rId1" Type="http://schemas.openxmlformats.org/officeDocument/2006/relationships/tags" Target="../tags/tag26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276.xml"/><Relationship Id="rId7" Type="http://schemas.openxmlformats.org/officeDocument/2006/relationships/tags" Target="../tags/tag275.xml"/><Relationship Id="rId6" Type="http://schemas.openxmlformats.org/officeDocument/2006/relationships/tags" Target="../tags/tag274.xml"/><Relationship Id="rId5" Type="http://schemas.openxmlformats.org/officeDocument/2006/relationships/tags" Target="../tags/tag273.xml"/><Relationship Id="rId4" Type="http://schemas.openxmlformats.org/officeDocument/2006/relationships/tags" Target="../tags/tag272.xml"/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77.xml"/><Relationship Id="rId1" Type="http://schemas.openxmlformats.org/officeDocument/2006/relationships/tags" Target="../tags/tag26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80.xml"/><Relationship Id="rId3" Type="http://schemas.openxmlformats.org/officeDocument/2006/relationships/image" Target="../media/image5.png"/><Relationship Id="rId2" Type="http://schemas.openxmlformats.org/officeDocument/2006/relationships/tags" Target="../tags/tag279.xml"/><Relationship Id="rId1" Type="http://schemas.openxmlformats.org/officeDocument/2006/relationships/tags" Target="../tags/tag2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占位符 8"/>
          <p:cNvSpPr>
            <a:spLocks noGrp="1"/>
          </p:cNvSpPr>
          <p:nvPr>
            <p:ph type="body" idx="9"/>
            <p:custDataLst>
              <p:tags r:id="rId1"/>
            </p:custDataLst>
          </p:nvPr>
        </p:nvSpPr>
        <p:spPr>
          <a:xfrm>
            <a:off x="1209040" y="4554855"/>
            <a:ext cx="1953895" cy="337820"/>
          </a:xfrm>
        </p:spPr>
        <p:txBody>
          <a:bodyPr>
            <a:noAutofit/>
          </a:bodyPr>
          <a:p>
            <a:r>
              <a:rPr sz="2000" b="1"/>
              <a:t>派对科技</a:t>
            </a:r>
            <a:endParaRPr sz="2000" b="1"/>
          </a:p>
        </p:txBody>
      </p:sp>
      <p:sp>
        <p:nvSpPr>
          <p:cNvPr id="11" name="标题 10"/>
          <p:cNvSpPr>
            <a:spLocks noGrp="1"/>
          </p:cNvSpPr>
          <p:nvPr>
            <p:ph type="title" idx="2"/>
            <p:custDataLst>
              <p:tags r:id="rId2"/>
            </p:custDataLst>
          </p:nvPr>
        </p:nvSpPr>
        <p:spPr>
          <a:xfrm>
            <a:off x="1108710" y="2717165"/>
            <a:ext cx="5666105" cy="1553845"/>
          </a:xfrm>
        </p:spPr>
        <p:txBody>
          <a:bodyPr>
            <a:normAutofit fontScale="90000"/>
          </a:bodyPr>
          <a:p>
            <a:r>
              <a:rPr sz="13900" b="1">
                <a:sym typeface="+mn-ea"/>
              </a:rPr>
              <a:t>实名</a:t>
            </a:r>
            <a:r>
              <a:rPr lang="en-US" altLang="zh-CN" sz="13900" b="1">
                <a:sym typeface="+mn-ea"/>
              </a:rPr>
              <a:t>DID</a:t>
            </a:r>
            <a:r>
              <a:rPr lang="en-US" altLang="zh-CN" sz="6000" b="1">
                <a:sym typeface="+mn-ea"/>
              </a:rPr>
              <a:t> </a:t>
            </a:r>
            <a:endParaRPr sz="6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2" name="文本占位符 9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744220" y="1633855"/>
            <a:ext cx="6029960" cy="1019175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3200" b="0" i="0" u="none" strike="noStrike" kern="1200" cap="none" spc="0" normalizeH="0" baseline="0" noProof="1" dirty="0">
                <a:ln>
                  <a:noFill/>
                  <a:prstDash val="sysDot"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effectLst>
                  <a:outerShdw blurRad="139700" dist="38100" sx="102000" sy="102000" algn="ctr" rotWithShape="0">
                    <a:schemeClr val="accent2">
                      <a:alpha val="34000"/>
                    </a:schemeClr>
                  </a:outerShdw>
                </a:effectLst>
                <a:uFillTx/>
                <a:latin typeface="+mj-lt"/>
                <a:ea typeface="+mj-ea"/>
                <a:cs typeface="MiSans Heavy" panose="00000A00000000000000" charset="-122"/>
                <a:sym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rgbClr val="FFFFFF"/>
                </a:solidFill>
                <a:uFillTx/>
                <a:latin typeface="+mn-ea"/>
                <a:ea typeface="+mn-ea"/>
                <a:cs typeface="MiSans Heavy" panose="00000A00000000000000" charset="-122"/>
                <a:sym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rgbClr val="FFFFFF"/>
                </a:solidFill>
                <a:uFillTx/>
                <a:latin typeface="+mn-ea"/>
                <a:ea typeface="+mn-ea"/>
                <a:cs typeface="MiSans Heavy" panose="00000A00000000000000" charset="-122"/>
                <a:sym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rgbClr val="FFFFFF"/>
                </a:solidFill>
                <a:uFillTx/>
                <a:latin typeface="+mn-ea"/>
                <a:ea typeface="+mn-ea"/>
                <a:cs typeface="MiSans Heavy" panose="00000A00000000000000" charset="-122"/>
                <a:sym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rgbClr val="FFFFFF"/>
                </a:solidFill>
                <a:uFillTx/>
                <a:latin typeface="+mn-ea"/>
                <a:ea typeface="+mn-ea"/>
                <a:cs typeface="MiSans Heavy" panose="00000A00000000000000" charset="-122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/>
              <a:t>Decentralized ldentity</a:t>
            </a:r>
            <a:endParaRPr lang="en-US" altLang="zh-CN" sz="2400"/>
          </a:p>
        </p:txBody>
      </p:sp>
      <p:pic>
        <p:nvPicPr>
          <p:cNvPr id="7" name="图片 6" descr="BSN-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0" y="-90170"/>
            <a:ext cx="3382010" cy="1129030"/>
          </a:xfrm>
          <a:prstGeom prst="rect">
            <a:avLst/>
          </a:prstGeom>
        </p:spPr>
      </p:pic>
      <p:pic>
        <p:nvPicPr>
          <p:cNvPr id="10" name="图片 9" descr="派对科技LOGO-白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8525" y="-64770"/>
            <a:ext cx="1115695" cy="101028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2"/>
          <p:cNvSpPr/>
          <p:nvPr>
            <p:custDataLst>
              <p:tags r:id="rId1"/>
            </p:custDataLst>
          </p:nvPr>
        </p:nvSpPr>
        <p:spPr>
          <a:xfrm>
            <a:off x="57150" y="5100955"/>
            <a:ext cx="12192000" cy="2143125"/>
          </a:xfrm>
          <a:custGeom>
            <a:avLst/>
            <a:gdLst>
              <a:gd name="connsiteX0" fmla="*/ 0 w 10458450"/>
              <a:gd name="connsiteY0" fmla="*/ 2894164 h 2894164"/>
              <a:gd name="connsiteX1" fmla="*/ 1600200 w 10458450"/>
              <a:gd name="connsiteY1" fmla="*/ 1255864 h 2894164"/>
              <a:gd name="connsiteX2" fmla="*/ 4133850 w 10458450"/>
              <a:gd name="connsiteY2" fmla="*/ 2036914 h 2894164"/>
              <a:gd name="connsiteX3" fmla="*/ 5886450 w 10458450"/>
              <a:gd name="connsiteY3" fmla="*/ 417664 h 2894164"/>
              <a:gd name="connsiteX4" fmla="*/ 7486650 w 10458450"/>
              <a:gd name="connsiteY4" fmla="*/ 874864 h 2894164"/>
              <a:gd name="connsiteX5" fmla="*/ 9067800 w 10458450"/>
              <a:gd name="connsiteY5" fmla="*/ 17614 h 2894164"/>
              <a:gd name="connsiteX6" fmla="*/ 10458450 w 10458450"/>
              <a:gd name="connsiteY6" fmla="*/ 379564 h 2894164"/>
              <a:gd name="connsiteX0-1" fmla="*/ 0 w 9988550"/>
              <a:gd name="connsiteY0-2" fmla="*/ 3021109 h 3021109"/>
              <a:gd name="connsiteX1-3" fmla="*/ 1130300 w 9988550"/>
              <a:gd name="connsiteY1-4" fmla="*/ 1255864 h 3021109"/>
              <a:gd name="connsiteX2-5" fmla="*/ 3663950 w 9988550"/>
              <a:gd name="connsiteY2-6" fmla="*/ 2036914 h 3021109"/>
              <a:gd name="connsiteX3-7" fmla="*/ 5416550 w 9988550"/>
              <a:gd name="connsiteY3-8" fmla="*/ 417664 h 3021109"/>
              <a:gd name="connsiteX4-9" fmla="*/ 7016750 w 9988550"/>
              <a:gd name="connsiteY4-10" fmla="*/ 874864 h 3021109"/>
              <a:gd name="connsiteX5-11" fmla="*/ 8597900 w 9988550"/>
              <a:gd name="connsiteY5-12" fmla="*/ 17614 h 3021109"/>
              <a:gd name="connsiteX6-13" fmla="*/ 9988550 w 9988550"/>
              <a:gd name="connsiteY6-14" fmla="*/ 379564 h 3021109"/>
              <a:gd name="connsiteX0-15" fmla="*/ 0 w 10864850"/>
              <a:gd name="connsiteY0-16" fmla="*/ 3004359 h 3004359"/>
              <a:gd name="connsiteX1-17" fmla="*/ 1130300 w 10864850"/>
              <a:gd name="connsiteY1-18" fmla="*/ 1239114 h 3004359"/>
              <a:gd name="connsiteX2-19" fmla="*/ 3663950 w 10864850"/>
              <a:gd name="connsiteY2-20" fmla="*/ 2020164 h 3004359"/>
              <a:gd name="connsiteX3-21" fmla="*/ 5416550 w 10864850"/>
              <a:gd name="connsiteY3-22" fmla="*/ 400914 h 3004359"/>
              <a:gd name="connsiteX4-23" fmla="*/ 7016750 w 10864850"/>
              <a:gd name="connsiteY4-24" fmla="*/ 858114 h 3004359"/>
              <a:gd name="connsiteX5-25" fmla="*/ 8597900 w 10864850"/>
              <a:gd name="connsiteY5-26" fmla="*/ 864 h 3004359"/>
              <a:gd name="connsiteX6-27" fmla="*/ 10864850 w 10864850"/>
              <a:gd name="connsiteY6-28" fmla="*/ 709959 h 30043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864850" h="3004359">
                <a:moveTo>
                  <a:pt x="0" y="3004359"/>
                </a:moveTo>
                <a:cubicBezTo>
                  <a:pt x="455612" y="2256646"/>
                  <a:pt x="519642" y="1403146"/>
                  <a:pt x="1130300" y="1239114"/>
                </a:cubicBezTo>
                <a:cubicBezTo>
                  <a:pt x="1740958" y="1075082"/>
                  <a:pt x="2949575" y="2159864"/>
                  <a:pt x="3663950" y="2020164"/>
                </a:cubicBezTo>
                <a:cubicBezTo>
                  <a:pt x="4378325" y="1880464"/>
                  <a:pt x="4857750" y="594589"/>
                  <a:pt x="5416550" y="400914"/>
                </a:cubicBezTo>
                <a:cubicBezTo>
                  <a:pt x="5975350" y="207239"/>
                  <a:pt x="6486525" y="924789"/>
                  <a:pt x="7016750" y="858114"/>
                </a:cubicBezTo>
                <a:cubicBezTo>
                  <a:pt x="7546975" y="791439"/>
                  <a:pt x="7956550" y="25557"/>
                  <a:pt x="8597900" y="864"/>
                </a:cubicBezTo>
                <a:cubicBezTo>
                  <a:pt x="9239250" y="-23829"/>
                  <a:pt x="10417175" y="487709"/>
                  <a:pt x="10864850" y="709959"/>
                </a:cubicBezTo>
              </a:path>
            </a:pathLst>
          </a:custGeom>
          <a:noFill/>
          <a:ln>
            <a:gradFill flip="none" rotWithShape="1">
              <a:gsLst>
                <a:gs pos="1770">
                  <a:schemeClr val="accent1">
                    <a:lumMod val="20000"/>
                    <a:lumOff val="80000"/>
                    <a:alpha val="0"/>
                  </a:schemeClr>
                </a:gs>
                <a:gs pos="26000">
                  <a:schemeClr val="accent1">
                    <a:lumMod val="20000"/>
                    <a:lumOff val="80000"/>
                    <a:alpha val="80000"/>
                  </a:schemeClr>
                </a:gs>
                <a:gs pos="97345">
                  <a:schemeClr val="accent1">
                    <a:alpha val="0"/>
                  </a:schemeClr>
                </a:gs>
                <a:gs pos="65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MiSans Normal" panose="00000500000000000000" charset="-122"/>
            </a:endParaRPr>
          </a:p>
        </p:txBody>
      </p:sp>
      <p:sp>
        <p:nvSpPr>
          <p:cNvPr id="10" name="任意多边形: 形状 45"/>
          <p:cNvSpPr/>
          <p:nvPr>
            <p:custDataLst>
              <p:tags r:id="rId2"/>
            </p:custDataLst>
          </p:nvPr>
        </p:nvSpPr>
        <p:spPr>
          <a:xfrm>
            <a:off x="198120" y="5100320"/>
            <a:ext cx="12035155" cy="2052955"/>
          </a:xfrm>
          <a:custGeom>
            <a:avLst/>
            <a:gdLst>
              <a:gd name="connsiteX0" fmla="*/ 0 w 10458450"/>
              <a:gd name="connsiteY0" fmla="*/ 2894164 h 2894164"/>
              <a:gd name="connsiteX1" fmla="*/ 1600200 w 10458450"/>
              <a:gd name="connsiteY1" fmla="*/ 1255864 h 2894164"/>
              <a:gd name="connsiteX2" fmla="*/ 4133850 w 10458450"/>
              <a:gd name="connsiteY2" fmla="*/ 2036914 h 2894164"/>
              <a:gd name="connsiteX3" fmla="*/ 5886450 w 10458450"/>
              <a:gd name="connsiteY3" fmla="*/ 417664 h 2894164"/>
              <a:gd name="connsiteX4" fmla="*/ 7486650 w 10458450"/>
              <a:gd name="connsiteY4" fmla="*/ 874864 h 2894164"/>
              <a:gd name="connsiteX5" fmla="*/ 9067800 w 10458450"/>
              <a:gd name="connsiteY5" fmla="*/ 17614 h 2894164"/>
              <a:gd name="connsiteX6" fmla="*/ 10458450 w 10458450"/>
              <a:gd name="connsiteY6" fmla="*/ 379564 h 2894164"/>
              <a:gd name="connsiteX0-1" fmla="*/ 0 w 10725150"/>
              <a:gd name="connsiteY0-2" fmla="*/ 2877595 h 2877595"/>
              <a:gd name="connsiteX1-3" fmla="*/ 1600200 w 10725150"/>
              <a:gd name="connsiteY1-4" fmla="*/ 1239295 h 2877595"/>
              <a:gd name="connsiteX2-5" fmla="*/ 4133850 w 10725150"/>
              <a:gd name="connsiteY2-6" fmla="*/ 2020345 h 2877595"/>
              <a:gd name="connsiteX3-7" fmla="*/ 5886450 w 10725150"/>
              <a:gd name="connsiteY3-8" fmla="*/ 401095 h 2877595"/>
              <a:gd name="connsiteX4-9" fmla="*/ 7486650 w 10725150"/>
              <a:gd name="connsiteY4-10" fmla="*/ 858295 h 2877595"/>
              <a:gd name="connsiteX5-11" fmla="*/ 9067800 w 10725150"/>
              <a:gd name="connsiteY5-12" fmla="*/ 1045 h 2877595"/>
              <a:gd name="connsiteX6-13" fmla="*/ 10725150 w 10725150"/>
              <a:gd name="connsiteY6-14" fmla="*/ 696788 h 28775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725150" h="2877595">
                <a:moveTo>
                  <a:pt x="0" y="2877595"/>
                </a:moveTo>
                <a:cubicBezTo>
                  <a:pt x="455612" y="2129882"/>
                  <a:pt x="911225" y="1382170"/>
                  <a:pt x="1600200" y="1239295"/>
                </a:cubicBezTo>
                <a:cubicBezTo>
                  <a:pt x="2289175" y="1096420"/>
                  <a:pt x="3419475" y="2160045"/>
                  <a:pt x="4133850" y="2020345"/>
                </a:cubicBezTo>
                <a:cubicBezTo>
                  <a:pt x="4848225" y="1880645"/>
                  <a:pt x="5327650" y="594770"/>
                  <a:pt x="5886450" y="401095"/>
                </a:cubicBezTo>
                <a:cubicBezTo>
                  <a:pt x="6445250" y="207420"/>
                  <a:pt x="6956425" y="924970"/>
                  <a:pt x="7486650" y="858295"/>
                </a:cubicBezTo>
                <a:cubicBezTo>
                  <a:pt x="8016875" y="791620"/>
                  <a:pt x="8528050" y="27963"/>
                  <a:pt x="9067800" y="1045"/>
                </a:cubicBezTo>
                <a:cubicBezTo>
                  <a:pt x="9607550" y="-25873"/>
                  <a:pt x="10277475" y="474538"/>
                  <a:pt x="10725150" y="696788"/>
                </a:cubicBezTo>
              </a:path>
            </a:pathLst>
          </a:custGeom>
          <a:noFill/>
          <a:ln>
            <a:gradFill flip="none" rotWithShape="1">
              <a:gsLst>
                <a:gs pos="1770">
                  <a:schemeClr val="accent1">
                    <a:lumMod val="20000"/>
                    <a:lumOff val="80000"/>
                    <a:alpha val="0"/>
                  </a:schemeClr>
                </a:gs>
                <a:gs pos="26000">
                  <a:schemeClr val="accent1">
                    <a:lumMod val="20000"/>
                    <a:lumOff val="80000"/>
                    <a:alpha val="80000"/>
                  </a:schemeClr>
                </a:gs>
                <a:gs pos="97345">
                  <a:schemeClr val="accent1">
                    <a:alpha val="0"/>
                  </a:schemeClr>
                </a:gs>
                <a:gs pos="65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MiSans Normal" panose="00000500000000000000" charset="-122"/>
            </a:endParaRPr>
          </a:p>
        </p:txBody>
      </p:sp>
      <p:sp>
        <p:nvSpPr>
          <p:cNvPr id="11" name="任意多边形: 形状 46"/>
          <p:cNvSpPr/>
          <p:nvPr>
            <p:custDataLst>
              <p:tags r:id="rId3"/>
            </p:custDataLst>
          </p:nvPr>
        </p:nvSpPr>
        <p:spPr>
          <a:xfrm>
            <a:off x="96520" y="5100955"/>
            <a:ext cx="12131675" cy="2120265"/>
          </a:xfrm>
          <a:custGeom>
            <a:avLst/>
            <a:gdLst>
              <a:gd name="connsiteX0" fmla="*/ 0 w 10458450"/>
              <a:gd name="connsiteY0" fmla="*/ 2894164 h 2894164"/>
              <a:gd name="connsiteX1" fmla="*/ 1600200 w 10458450"/>
              <a:gd name="connsiteY1" fmla="*/ 1255864 h 2894164"/>
              <a:gd name="connsiteX2" fmla="*/ 4133850 w 10458450"/>
              <a:gd name="connsiteY2" fmla="*/ 2036914 h 2894164"/>
              <a:gd name="connsiteX3" fmla="*/ 5886450 w 10458450"/>
              <a:gd name="connsiteY3" fmla="*/ 417664 h 2894164"/>
              <a:gd name="connsiteX4" fmla="*/ 7486650 w 10458450"/>
              <a:gd name="connsiteY4" fmla="*/ 874864 h 2894164"/>
              <a:gd name="connsiteX5" fmla="*/ 9067800 w 10458450"/>
              <a:gd name="connsiteY5" fmla="*/ 17614 h 2894164"/>
              <a:gd name="connsiteX6" fmla="*/ 10458450 w 10458450"/>
              <a:gd name="connsiteY6" fmla="*/ 379564 h 2894164"/>
              <a:gd name="connsiteX0-1" fmla="*/ 0 w 11144250"/>
              <a:gd name="connsiteY0-2" fmla="*/ 2989373 h 2989373"/>
              <a:gd name="connsiteX1-3" fmla="*/ 2286000 w 11144250"/>
              <a:gd name="connsiteY1-4" fmla="*/ 1255864 h 2989373"/>
              <a:gd name="connsiteX2-5" fmla="*/ 4819650 w 11144250"/>
              <a:gd name="connsiteY2-6" fmla="*/ 2036914 h 2989373"/>
              <a:gd name="connsiteX3-7" fmla="*/ 6572250 w 11144250"/>
              <a:gd name="connsiteY3-8" fmla="*/ 417664 h 2989373"/>
              <a:gd name="connsiteX4-9" fmla="*/ 8172450 w 11144250"/>
              <a:gd name="connsiteY4-10" fmla="*/ 874864 h 2989373"/>
              <a:gd name="connsiteX5-11" fmla="*/ 9753600 w 11144250"/>
              <a:gd name="connsiteY5-12" fmla="*/ 17614 h 2989373"/>
              <a:gd name="connsiteX6-13" fmla="*/ 11144250 w 11144250"/>
              <a:gd name="connsiteY6-14" fmla="*/ 379564 h 2989373"/>
              <a:gd name="connsiteX0-15" fmla="*/ 0 w 10810875"/>
              <a:gd name="connsiteY0-16" fmla="*/ 2972623 h 2972623"/>
              <a:gd name="connsiteX1-17" fmla="*/ 2286000 w 10810875"/>
              <a:gd name="connsiteY1-18" fmla="*/ 1239114 h 2972623"/>
              <a:gd name="connsiteX2-19" fmla="*/ 4819650 w 10810875"/>
              <a:gd name="connsiteY2-20" fmla="*/ 2020164 h 2972623"/>
              <a:gd name="connsiteX3-21" fmla="*/ 6572250 w 10810875"/>
              <a:gd name="connsiteY3-22" fmla="*/ 400914 h 2972623"/>
              <a:gd name="connsiteX4-23" fmla="*/ 8172450 w 10810875"/>
              <a:gd name="connsiteY4-24" fmla="*/ 858114 h 2972623"/>
              <a:gd name="connsiteX5-25" fmla="*/ 9753600 w 10810875"/>
              <a:gd name="connsiteY5-26" fmla="*/ 864 h 2972623"/>
              <a:gd name="connsiteX6-27" fmla="*/ 10810875 w 10810875"/>
              <a:gd name="connsiteY6-28" fmla="*/ 709959 h 2972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810875" h="2972623">
                <a:moveTo>
                  <a:pt x="0" y="2972623"/>
                </a:moveTo>
                <a:cubicBezTo>
                  <a:pt x="455612" y="2224910"/>
                  <a:pt x="1482725" y="1397857"/>
                  <a:pt x="2286000" y="1239114"/>
                </a:cubicBezTo>
                <a:cubicBezTo>
                  <a:pt x="3089275" y="1080371"/>
                  <a:pt x="4105275" y="2159864"/>
                  <a:pt x="4819650" y="2020164"/>
                </a:cubicBezTo>
                <a:cubicBezTo>
                  <a:pt x="5534025" y="1880464"/>
                  <a:pt x="6013450" y="594589"/>
                  <a:pt x="6572250" y="400914"/>
                </a:cubicBezTo>
                <a:cubicBezTo>
                  <a:pt x="7131050" y="207239"/>
                  <a:pt x="7642225" y="924789"/>
                  <a:pt x="8172450" y="858114"/>
                </a:cubicBezTo>
                <a:cubicBezTo>
                  <a:pt x="8702675" y="791439"/>
                  <a:pt x="9313863" y="25557"/>
                  <a:pt x="9753600" y="864"/>
                </a:cubicBezTo>
                <a:cubicBezTo>
                  <a:pt x="10193338" y="-23829"/>
                  <a:pt x="10363200" y="487709"/>
                  <a:pt x="10810875" y="709959"/>
                </a:cubicBezTo>
              </a:path>
            </a:pathLst>
          </a:custGeom>
          <a:noFill/>
          <a:ln>
            <a:gradFill flip="none" rotWithShape="1">
              <a:gsLst>
                <a:gs pos="1770">
                  <a:schemeClr val="accent1">
                    <a:lumMod val="20000"/>
                    <a:lumOff val="80000"/>
                    <a:alpha val="0"/>
                  </a:schemeClr>
                </a:gs>
                <a:gs pos="26000">
                  <a:schemeClr val="accent1">
                    <a:lumMod val="20000"/>
                    <a:lumOff val="80000"/>
                    <a:alpha val="80000"/>
                  </a:schemeClr>
                </a:gs>
                <a:gs pos="97345">
                  <a:schemeClr val="accent1">
                    <a:alpha val="0"/>
                  </a:schemeClr>
                </a:gs>
                <a:gs pos="65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MiSans Normal" panose="00000500000000000000" charset="-122"/>
            </a:endParaRPr>
          </a:p>
        </p:txBody>
      </p:sp>
      <p:sp>
        <p:nvSpPr>
          <p:cNvPr id="12" name="任意多边形: 形状 47"/>
          <p:cNvSpPr/>
          <p:nvPr>
            <p:custDataLst>
              <p:tags r:id="rId4"/>
            </p:custDataLst>
          </p:nvPr>
        </p:nvSpPr>
        <p:spPr>
          <a:xfrm>
            <a:off x="144145" y="5128895"/>
            <a:ext cx="12045950" cy="2138045"/>
          </a:xfrm>
          <a:custGeom>
            <a:avLst/>
            <a:gdLst>
              <a:gd name="connsiteX0" fmla="*/ 0 w 10458450"/>
              <a:gd name="connsiteY0" fmla="*/ 2894164 h 2894164"/>
              <a:gd name="connsiteX1" fmla="*/ 1600200 w 10458450"/>
              <a:gd name="connsiteY1" fmla="*/ 1255864 h 2894164"/>
              <a:gd name="connsiteX2" fmla="*/ 4133850 w 10458450"/>
              <a:gd name="connsiteY2" fmla="*/ 2036914 h 2894164"/>
              <a:gd name="connsiteX3" fmla="*/ 5886450 w 10458450"/>
              <a:gd name="connsiteY3" fmla="*/ 417664 h 2894164"/>
              <a:gd name="connsiteX4" fmla="*/ 7486650 w 10458450"/>
              <a:gd name="connsiteY4" fmla="*/ 874864 h 2894164"/>
              <a:gd name="connsiteX5" fmla="*/ 9067800 w 10458450"/>
              <a:gd name="connsiteY5" fmla="*/ 17614 h 2894164"/>
              <a:gd name="connsiteX6" fmla="*/ 10458450 w 10458450"/>
              <a:gd name="connsiteY6" fmla="*/ 379564 h 2894164"/>
              <a:gd name="connsiteX0-1" fmla="*/ 0 w 11696700"/>
              <a:gd name="connsiteY0-2" fmla="*/ 3052845 h 3052845"/>
              <a:gd name="connsiteX1-3" fmla="*/ 2838450 w 11696700"/>
              <a:gd name="connsiteY1-4" fmla="*/ 1255864 h 3052845"/>
              <a:gd name="connsiteX2-5" fmla="*/ 5372100 w 11696700"/>
              <a:gd name="connsiteY2-6" fmla="*/ 2036914 h 3052845"/>
              <a:gd name="connsiteX3-7" fmla="*/ 7124700 w 11696700"/>
              <a:gd name="connsiteY3-8" fmla="*/ 417664 h 3052845"/>
              <a:gd name="connsiteX4-9" fmla="*/ 8724900 w 11696700"/>
              <a:gd name="connsiteY4-10" fmla="*/ 874864 h 3052845"/>
              <a:gd name="connsiteX5-11" fmla="*/ 10306050 w 11696700"/>
              <a:gd name="connsiteY5-12" fmla="*/ 17614 h 3052845"/>
              <a:gd name="connsiteX6-13" fmla="*/ 11696700 w 11696700"/>
              <a:gd name="connsiteY6-14" fmla="*/ 379564 h 3052845"/>
              <a:gd name="connsiteX0-15" fmla="*/ 0 w 10734675"/>
              <a:gd name="connsiteY0-16" fmla="*/ 3036950 h 3036950"/>
              <a:gd name="connsiteX1-17" fmla="*/ 2838450 w 10734675"/>
              <a:gd name="connsiteY1-18" fmla="*/ 1239969 h 3036950"/>
              <a:gd name="connsiteX2-19" fmla="*/ 5372100 w 10734675"/>
              <a:gd name="connsiteY2-20" fmla="*/ 2021019 h 3036950"/>
              <a:gd name="connsiteX3-21" fmla="*/ 7124700 w 10734675"/>
              <a:gd name="connsiteY3-22" fmla="*/ 401769 h 3036950"/>
              <a:gd name="connsiteX4-23" fmla="*/ 8724900 w 10734675"/>
              <a:gd name="connsiteY4-24" fmla="*/ 858969 h 3036950"/>
              <a:gd name="connsiteX5-25" fmla="*/ 10306050 w 10734675"/>
              <a:gd name="connsiteY5-26" fmla="*/ 1719 h 3036950"/>
              <a:gd name="connsiteX6-27" fmla="*/ 10734675 w 10734675"/>
              <a:gd name="connsiteY6-28" fmla="*/ 657407 h 3036950"/>
              <a:gd name="connsiteX0-29" fmla="*/ 0 w 10734675"/>
              <a:gd name="connsiteY0-30" fmla="*/ 2997048 h 2997048"/>
              <a:gd name="connsiteX1-31" fmla="*/ 2838450 w 10734675"/>
              <a:gd name="connsiteY1-32" fmla="*/ 1200067 h 2997048"/>
              <a:gd name="connsiteX2-33" fmla="*/ 5372100 w 10734675"/>
              <a:gd name="connsiteY2-34" fmla="*/ 1981117 h 2997048"/>
              <a:gd name="connsiteX3-35" fmla="*/ 7124700 w 10734675"/>
              <a:gd name="connsiteY3-36" fmla="*/ 361867 h 2997048"/>
              <a:gd name="connsiteX4-37" fmla="*/ 8724900 w 10734675"/>
              <a:gd name="connsiteY4-38" fmla="*/ 819067 h 2997048"/>
              <a:gd name="connsiteX5-39" fmla="*/ 10020300 w 10734675"/>
              <a:gd name="connsiteY5-40" fmla="*/ 1872 h 2997048"/>
              <a:gd name="connsiteX6-41" fmla="*/ 10734675 w 10734675"/>
              <a:gd name="connsiteY6-42" fmla="*/ 617505 h 2997048"/>
              <a:gd name="connsiteX0-43" fmla="*/ 0 w 10734675"/>
              <a:gd name="connsiteY0-44" fmla="*/ 2997048 h 2997048"/>
              <a:gd name="connsiteX1-45" fmla="*/ 2838450 w 10734675"/>
              <a:gd name="connsiteY1-46" fmla="*/ 1200067 h 2997048"/>
              <a:gd name="connsiteX2-47" fmla="*/ 5372100 w 10734675"/>
              <a:gd name="connsiteY2-48" fmla="*/ 1981117 h 2997048"/>
              <a:gd name="connsiteX3-49" fmla="*/ 6768621 w 10734675"/>
              <a:gd name="connsiteY3-50" fmla="*/ 393912 h 2997048"/>
              <a:gd name="connsiteX4-51" fmla="*/ 8724900 w 10734675"/>
              <a:gd name="connsiteY4-52" fmla="*/ 819067 h 2997048"/>
              <a:gd name="connsiteX5-53" fmla="*/ 10020300 w 10734675"/>
              <a:gd name="connsiteY5-54" fmla="*/ 1872 h 2997048"/>
              <a:gd name="connsiteX6-55" fmla="*/ 10734675 w 10734675"/>
              <a:gd name="connsiteY6-56" fmla="*/ 617505 h 2997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734675" h="2997048">
                <a:moveTo>
                  <a:pt x="0" y="2997048"/>
                </a:moveTo>
                <a:cubicBezTo>
                  <a:pt x="455612" y="2249335"/>
                  <a:pt x="1943100" y="1369389"/>
                  <a:pt x="2838450" y="1200067"/>
                </a:cubicBezTo>
                <a:cubicBezTo>
                  <a:pt x="3733800" y="1030745"/>
                  <a:pt x="4717072" y="2115476"/>
                  <a:pt x="5372100" y="1981117"/>
                </a:cubicBezTo>
                <a:cubicBezTo>
                  <a:pt x="6027128" y="1846758"/>
                  <a:pt x="6209821" y="587587"/>
                  <a:pt x="6768621" y="393912"/>
                </a:cubicBezTo>
                <a:cubicBezTo>
                  <a:pt x="7327421" y="200237"/>
                  <a:pt x="8182954" y="884407"/>
                  <a:pt x="8724900" y="819067"/>
                </a:cubicBezTo>
                <a:cubicBezTo>
                  <a:pt x="9266846" y="753727"/>
                  <a:pt x="9685337" y="35466"/>
                  <a:pt x="10020300" y="1872"/>
                </a:cubicBezTo>
                <a:cubicBezTo>
                  <a:pt x="10355263" y="-31722"/>
                  <a:pt x="10287000" y="395255"/>
                  <a:pt x="10734675" y="617505"/>
                </a:cubicBezTo>
              </a:path>
            </a:pathLst>
          </a:custGeom>
          <a:noFill/>
          <a:ln>
            <a:gradFill flip="none" rotWithShape="1">
              <a:gsLst>
                <a:gs pos="1770">
                  <a:schemeClr val="accent1">
                    <a:lumMod val="20000"/>
                    <a:lumOff val="80000"/>
                    <a:alpha val="0"/>
                  </a:schemeClr>
                </a:gs>
                <a:gs pos="26000">
                  <a:schemeClr val="accent1">
                    <a:lumMod val="20000"/>
                    <a:lumOff val="80000"/>
                  </a:schemeClr>
                </a:gs>
                <a:gs pos="97345">
                  <a:schemeClr val="accent1">
                    <a:alpha val="0"/>
                  </a:schemeClr>
                </a:gs>
                <a:gs pos="65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3" name="任意多边形: 形状 48"/>
          <p:cNvSpPr/>
          <p:nvPr>
            <p:custDataLst>
              <p:tags r:id="rId5"/>
            </p:custDataLst>
          </p:nvPr>
        </p:nvSpPr>
        <p:spPr>
          <a:xfrm>
            <a:off x="92075" y="5100320"/>
            <a:ext cx="12127865" cy="2128520"/>
          </a:xfrm>
          <a:custGeom>
            <a:avLst/>
            <a:gdLst>
              <a:gd name="connsiteX0" fmla="*/ 0 w 10458450"/>
              <a:gd name="connsiteY0" fmla="*/ 2894164 h 2894164"/>
              <a:gd name="connsiteX1" fmla="*/ 1600200 w 10458450"/>
              <a:gd name="connsiteY1" fmla="*/ 1255864 h 2894164"/>
              <a:gd name="connsiteX2" fmla="*/ 4133850 w 10458450"/>
              <a:gd name="connsiteY2" fmla="*/ 2036914 h 2894164"/>
              <a:gd name="connsiteX3" fmla="*/ 5886450 w 10458450"/>
              <a:gd name="connsiteY3" fmla="*/ 417664 h 2894164"/>
              <a:gd name="connsiteX4" fmla="*/ 7486650 w 10458450"/>
              <a:gd name="connsiteY4" fmla="*/ 874864 h 2894164"/>
              <a:gd name="connsiteX5" fmla="*/ 9067800 w 10458450"/>
              <a:gd name="connsiteY5" fmla="*/ 17614 h 2894164"/>
              <a:gd name="connsiteX6" fmla="*/ 10458450 w 10458450"/>
              <a:gd name="connsiteY6" fmla="*/ 379564 h 2894164"/>
              <a:gd name="connsiteX0-1" fmla="*/ 0 w 10255250"/>
              <a:gd name="connsiteY0-2" fmla="*/ 2999951 h 2999951"/>
              <a:gd name="connsiteX1-3" fmla="*/ 1397000 w 10255250"/>
              <a:gd name="connsiteY1-4" fmla="*/ 1255864 h 2999951"/>
              <a:gd name="connsiteX2-5" fmla="*/ 3930650 w 10255250"/>
              <a:gd name="connsiteY2-6" fmla="*/ 2036914 h 2999951"/>
              <a:gd name="connsiteX3-7" fmla="*/ 5683250 w 10255250"/>
              <a:gd name="connsiteY3-8" fmla="*/ 417664 h 2999951"/>
              <a:gd name="connsiteX4-9" fmla="*/ 7283450 w 10255250"/>
              <a:gd name="connsiteY4-10" fmla="*/ 874864 h 2999951"/>
              <a:gd name="connsiteX5-11" fmla="*/ 8864600 w 10255250"/>
              <a:gd name="connsiteY5-12" fmla="*/ 17614 h 2999951"/>
              <a:gd name="connsiteX6-13" fmla="*/ 10255250 w 10255250"/>
              <a:gd name="connsiteY6-14" fmla="*/ 379564 h 2999951"/>
              <a:gd name="connsiteX0-15" fmla="*/ 0 w 10807700"/>
              <a:gd name="connsiteY0-16" fmla="*/ 2983584 h 2983584"/>
              <a:gd name="connsiteX1-17" fmla="*/ 1397000 w 10807700"/>
              <a:gd name="connsiteY1-18" fmla="*/ 1239497 h 2983584"/>
              <a:gd name="connsiteX2-19" fmla="*/ 3930650 w 10807700"/>
              <a:gd name="connsiteY2-20" fmla="*/ 2020547 h 2983584"/>
              <a:gd name="connsiteX3-21" fmla="*/ 5683250 w 10807700"/>
              <a:gd name="connsiteY3-22" fmla="*/ 401297 h 2983584"/>
              <a:gd name="connsiteX4-23" fmla="*/ 7283450 w 10807700"/>
              <a:gd name="connsiteY4-24" fmla="*/ 858497 h 2983584"/>
              <a:gd name="connsiteX5-25" fmla="*/ 8864600 w 10807700"/>
              <a:gd name="connsiteY5-26" fmla="*/ 1247 h 2983584"/>
              <a:gd name="connsiteX6-27" fmla="*/ 10807700 w 10807700"/>
              <a:gd name="connsiteY6-28" fmla="*/ 683638 h 2983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807700" h="2983584">
                <a:moveTo>
                  <a:pt x="0" y="2983584"/>
                </a:moveTo>
                <a:cubicBezTo>
                  <a:pt x="455612" y="2235871"/>
                  <a:pt x="741892" y="1400003"/>
                  <a:pt x="1397000" y="1239497"/>
                </a:cubicBezTo>
                <a:cubicBezTo>
                  <a:pt x="2052108" y="1078991"/>
                  <a:pt x="3216275" y="2160247"/>
                  <a:pt x="3930650" y="2020547"/>
                </a:cubicBezTo>
                <a:cubicBezTo>
                  <a:pt x="4645025" y="1880847"/>
                  <a:pt x="5124450" y="594972"/>
                  <a:pt x="5683250" y="401297"/>
                </a:cubicBezTo>
                <a:cubicBezTo>
                  <a:pt x="6242050" y="207622"/>
                  <a:pt x="6753225" y="925172"/>
                  <a:pt x="7283450" y="858497"/>
                </a:cubicBezTo>
                <a:cubicBezTo>
                  <a:pt x="7813675" y="791822"/>
                  <a:pt x="8277225" y="30390"/>
                  <a:pt x="8864600" y="1247"/>
                </a:cubicBezTo>
                <a:cubicBezTo>
                  <a:pt x="9451975" y="-27896"/>
                  <a:pt x="10360025" y="461388"/>
                  <a:pt x="10807700" y="683638"/>
                </a:cubicBezTo>
              </a:path>
            </a:pathLst>
          </a:custGeom>
          <a:noFill/>
          <a:ln>
            <a:gradFill flip="none" rotWithShape="1">
              <a:gsLst>
                <a:gs pos="1770">
                  <a:schemeClr val="accent1">
                    <a:lumMod val="20000"/>
                    <a:lumOff val="80000"/>
                    <a:alpha val="0"/>
                  </a:schemeClr>
                </a:gs>
                <a:gs pos="26000">
                  <a:schemeClr val="accent1">
                    <a:lumMod val="20000"/>
                    <a:lumOff val="80000"/>
                    <a:alpha val="80000"/>
                  </a:schemeClr>
                </a:gs>
                <a:gs pos="97345">
                  <a:schemeClr val="accent1">
                    <a:alpha val="0"/>
                  </a:schemeClr>
                </a:gs>
                <a:gs pos="65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MiSans Normal" panose="00000500000000000000" charset="-122"/>
            </a:endParaRPr>
          </a:p>
        </p:txBody>
      </p:sp>
      <p:sp>
        <p:nvSpPr>
          <p:cNvPr id="14" name="任意多边形: 形状 49"/>
          <p:cNvSpPr/>
          <p:nvPr>
            <p:custDataLst>
              <p:tags r:id="rId6"/>
            </p:custDataLst>
          </p:nvPr>
        </p:nvSpPr>
        <p:spPr>
          <a:xfrm>
            <a:off x="365125" y="5100320"/>
            <a:ext cx="11864340" cy="2052955"/>
          </a:xfrm>
          <a:custGeom>
            <a:avLst/>
            <a:gdLst>
              <a:gd name="connsiteX0" fmla="*/ 0 w 10458450"/>
              <a:gd name="connsiteY0" fmla="*/ 2894164 h 2894164"/>
              <a:gd name="connsiteX1" fmla="*/ 1600200 w 10458450"/>
              <a:gd name="connsiteY1" fmla="*/ 1255864 h 2894164"/>
              <a:gd name="connsiteX2" fmla="*/ 4133850 w 10458450"/>
              <a:gd name="connsiteY2" fmla="*/ 2036914 h 2894164"/>
              <a:gd name="connsiteX3" fmla="*/ 5886450 w 10458450"/>
              <a:gd name="connsiteY3" fmla="*/ 417664 h 2894164"/>
              <a:gd name="connsiteX4" fmla="*/ 7486650 w 10458450"/>
              <a:gd name="connsiteY4" fmla="*/ 874864 h 2894164"/>
              <a:gd name="connsiteX5" fmla="*/ 9067800 w 10458450"/>
              <a:gd name="connsiteY5" fmla="*/ 17614 h 2894164"/>
              <a:gd name="connsiteX6" fmla="*/ 10458450 w 10458450"/>
              <a:gd name="connsiteY6" fmla="*/ 379564 h 2894164"/>
              <a:gd name="connsiteX0-1" fmla="*/ 0 w 10572750"/>
              <a:gd name="connsiteY0-2" fmla="*/ 2877797 h 2877797"/>
              <a:gd name="connsiteX1-3" fmla="*/ 1600200 w 10572750"/>
              <a:gd name="connsiteY1-4" fmla="*/ 1239497 h 2877797"/>
              <a:gd name="connsiteX2-5" fmla="*/ 4133850 w 10572750"/>
              <a:gd name="connsiteY2-6" fmla="*/ 2020547 h 2877797"/>
              <a:gd name="connsiteX3-7" fmla="*/ 5886450 w 10572750"/>
              <a:gd name="connsiteY3-8" fmla="*/ 401297 h 2877797"/>
              <a:gd name="connsiteX4-9" fmla="*/ 7486650 w 10572750"/>
              <a:gd name="connsiteY4-10" fmla="*/ 858497 h 2877797"/>
              <a:gd name="connsiteX5-11" fmla="*/ 9067800 w 10572750"/>
              <a:gd name="connsiteY5-12" fmla="*/ 1247 h 2877797"/>
              <a:gd name="connsiteX6-13" fmla="*/ 10572750 w 10572750"/>
              <a:gd name="connsiteY6-14" fmla="*/ 683638 h 2877797"/>
              <a:gd name="connsiteX0-15" fmla="*/ 0 w 10572750"/>
              <a:gd name="connsiteY0-16" fmla="*/ 2877797 h 2877797"/>
              <a:gd name="connsiteX1-17" fmla="*/ 1600200 w 10572750"/>
              <a:gd name="connsiteY1-18" fmla="*/ 1239497 h 2877797"/>
              <a:gd name="connsiteX2-19" fmla="*/ 4133850 w 10572750"/>
              <a:gd name="connsiteY2-20" fmla="*/ 2020547 h 2877797"/>
              <a:gd name="connsiteX3-21" fmla="*/ 5886450 w 10572750"/>
              <a:gd name="connsiteY3-22" fmla="*/ 401297 h 2877797"/>
              <a:gd name="connsiteX4-23" fmla="*/ 7486650 w 10572750"/>
              <a:gd name="connsiteY4-24" fmla="*/ 858497 h 2877797"/>
              <a:gd name="connsiteX5-25" fmla="*/ 9067800 w 10572750"/>
              <a:gd name="connsiteY5-26" fmla="*/ 1247 h 2877797"/>
              <a:gd name="connsiteX6-27" fmla="*/ 10572750 w 10572750"/>
              <a:gd name="connsiteY6-28" fmla="*/ 683638 h 28777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572750" h="2877797">
                <a:moveTo>
                  <a:pt x="0" y="2877797"/>
                </a:moveTo>
                <a:cubicBezTo>
                  <a:pt x="455612" y="2130084"/>
                  <a:pt x="911225" y="1382372"/>
                  <a:pt x="1600200" y="1239497"/>
                </a:cubicBezTo>
                <a:cubicBezTo>
                  <a:pt x="2289175" y="1096622"/>
                  <a:pt x="3419475" y="2160247"/>
                  <a:pt x="4133850" y="2020547"/>
                </a:cubicBezTo>
                <a:cubicBezTo>
                  <a:pt x="4848225" y="1880847"/>
                  <a:pt x="5464147" y="799698"/>
                  <a:pt x="5886450" y="401297"/>
                </a:cubicBezTo>
                <a:cubicBezTo>
                  <a:pt x="6308753" y="2896"/>
                  <a:pt x="6956425" y="925172"/>
                  <a:pt x="7486650" y="858497"/>
                </a:cubicBezTo>
                <a:cubicBezTo>
                  <a:pt x="8016875" y="791822"/>
                  <a:pt x="8553450" y="30390"/>
                  <a:pt x="9067800" y="1247"/>
                </a:cubicBezTo>
                <a:cubicBezTo>
                  <a:pt x="9582150" y="-27896"/>
                  <a:pt x="10125075" y="461388"/>
                  <a:pt x="10572750" y="683638"/>
                </a:cubicBezTo>
              </a:path>
            </a:pathLst>
          </a:custGeom>
          <a:noFill/>
          <a:ln>
            <a:gradFill flip="none" rotWithShape="1">
              <a:gsLst>
                <a:gs pos="1770">
                  <a:schemeClr val="accent1">
                    <a:lumMod val="20000"/>
                    <a:lumOff val="80000"/>
                    <a:alpha val="0"/>
                  </a:schemeClr>
                </a:gs>
                <a:gs pos="26000">
                  <a:schemeClr val="accent1">
                    <a:lumMod val="20000"/>
                    <a:lumOff val="80000"/>
                    <a:alpha val="80000"/>
                  </a:schemeClr>
                </a:gs>
                <a:gs pos="97345">
                  <a:schemeClr val="accent1">
                    <a:alpha val="0"/>
                  </a:schemeClr>
                </a:gs>
                <a:gs pos="65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MiSans Normal" panose="00000500000000000000" charset="-122"/>
            </a:endParaRPr>
          </a:p>
        </p:txBody>
      </p:sp>
      <p:sp>
        <p:nvSpPr>
          <p:cNvPr id="15" name="任意多边形: 形状 50"/>
          <p:cNvSpPr/>
          <p:nvPr>
            <p:custDataLst>
              <p:tags r:id="rId7"/>
            </p:custDataLst>
          </p:nvPr>
        </p:nvSpPr>
        <p:spPr>
          <a:xfrm>
            <a:off x="85725" y="5114925"/>
            <a:ext cx="12163425" cy="2188845"/>
          </a:xfrm>
          <a:custGeom>
            <a:avLst/>
            <a:gdLst>
              <a:gd name="connsiteX0" fmla="*/ 0 w 10458450"/>
              <a:gd name="connsiteY0" fmla="*/ 2894164 h 2894164"/>
              <a:gd name="connsiteX1" fmla="*/ 1600200 w 10458450"/>
              <a:gd name="connsiteY1" fmla="*/ 1255864 h 2894164"/>
              <a:gd name="connsiteX2" fmla="*/ 4133850 w 10458450"/>
              <a:gd name="connsiteY2" fmla="*/ 2036914 h 2894164"/>
              <a:gd name="connsiteX3" fmla="*/ 5886450 w 10458450"/>
              <a:gd name="connsiteY3" fmla="*/ 417664 h 2894164"/>
              <a:gd name="connsiteX4" fmla="*/ 7486650 w 10458450"/>
              <a:gd name="connsiteY4" fmla="*/ 874864 h 2894164"/>
              <a:gd name="connsiteX5" fmla="*/ 9067800 w 10458450"/>
              <a:gd name="connsiteY5" fmla="*/ 17614 h 2894164"/>
              <a:gd name="connsiteX6" fmla="*/ 10458450 w 10458450"/>
              <a:gd name="connsiteY6" fmla="*/ 379564 h 2894164"/>
              <a:gd name="connsiteX0-1" fmla="*/ 0 w 11315700"/>
              <a:gd name="connsiteY0-2" fmla="*/ 3084581 h 3084581"/>
              <a:gd name="connsiteX1-3" fmla="*/ 2457450 w 11315700"/>
              <a:gd name="connsiteY1-4" fmla="*/ 1255864 h 3084581"/>
              <a:gd name="connsiteX2-5" fmla="*/ 4991100 w 11315700"/>
              <a:gd name="connsiteY2-6" fmla="*/ 2036914 h 3084581"/>
              <a:gd name="connsiteX3-7" fmla="*/ 6743700 w 11315700"/>
              <a:gd name="connsiteY3-8" fmla="*/ 417664 h 3084581"/>
              <a:gd name="connsiteX4-9" fmla="*/ 8343900 w 11315700"/>
              <a:gd name="connsiteY4-10" fmla="*/ 874864 h 3084581"/>
              <a:gd name="connsiteX5-11" fmla="*/ 9925050 w 11315700"/>
              <a:gd name="connsiteY5-12" fmla="*/ 17614 h 3084581"/>
              <a:gd name="connsiteX6-13" fmla="*/ 11315700 w 11315700"/>
              <a:gd name="connsiteY6-14" fmla="*/ 379564 h 3084581"/>
              <a:gd name="connsiteX0-15" fmla="*/ 0 w 10839450"/>
              <a:gd name="connsiteY0-16" fmla="*/ 3068438 h 3068438"/>
              <a:gd name="connsiteX1-17" fmla="*/ 2457450 w 10839450"/>
              <a:gd name="connsiteY1-18" fmla="*/ 1239721 h 3068438"/>
              <a:gd name="connsiteX2-19" fmla="*/ 4991100 w 10839450"/>
              <a:gd name="connsiteY2-20" fmla="*/ 2020771 h 3068438"/>
              <a:gd name="connsiteX3-21" fmla="*/ 6743700 w 10839450"/>
              <a:gd name="connsiteY3-22" fmla="*/ 401521 h 3068438"/>
              <a:gd name="connsiteX4-23" fmla="*/ 8343900 w 10839450"/>
              <a:gd name="connsiteY4-24" fmla="*/ 858721 h 3068438"/>
              <a:gd name="connsiteX5-25" fmla="*/ 9925050 w 10839450"/>
              <a:gd name="connsiteY5-26" fmla="*/ 1471 h 3068438"/>
              <a:gd name="connsiteX6-27" fmla="*/ 10839450 w 10839450"/>
              <a:gd name="connsiteY6-28" fmla="*/ 670511 h 30684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839450" h="3068438">
                <a:moveTo>
                  <a:pt x="0" y="3068438"/>
                </a:moveTo>
                <a:cubicBezTo>
                  <a:pt x="455612" y="2320725"/>
                  <a:pt x="1625600" y="1414332"/>
                  <a:pt x="2457450" y="1239721"/>
                </a:cubicBezTo>
                <a:cubicBezTo>
                  <a:pt x="3289300" y="1065110"/>
                  <a:pt x="4276725" y="2160471"/>
                  <a:pt x="4991100" y="2020771"/>
                </a:cubicBezTo>
                <a:cubicBezTo>
                  <a:pt x="5705475" y="1881071"/>
                  <a:pt x="6184900" y="595196"/>
                  <a:pt x="6743700" y="401521"/>
                </a:cubicBezTo>
                <a:cubicBezTo>
                  <a:pt x="7302500" y="207846"/>
                  <a:pt x="7813675" y="925396"/>
                  <a:pt x="8343900" y="858721"/>
                </a:cubicBezTo>
                <a:cubicBezTo>
                  <a:pt x="8874125" y="792046"/>
                  <a:pt x="9509125" y="32839"/>
                  <a:pt x="9925050" y="1471"/>
                </a:cubicBezTo>
                <a:cubicBezTo>
                  <a:pt x="10340975" y="-29897"/>
                  <a:pt x="10391775" y="448261"/>
                  <a:pt x="10839450" y="670511"/>
                </a:cubicBezTo>
              </a:path>
            </a:pathLst>
          </a:custGeom>
          <a:noFill/>
          <a:ln>
            <a:gradFill flip="none" rotWithShape="1">
              <a:gsLst>
                <a:gs pos="1770">
                  <a:schemeClr val="accent1">
                    <a:lumMod val="20000"/>
                    <a:lumOff val="80000"/>
                    <a:alpha val="0"/>
                  </a:schemeClr>
                </a:gs>
                <a:gs pos="26000">
                  <a:schemeClr val="accent1">
                    <a:lumMod val="20000"/>
                    <a:lumOff val="80000"/>
                    <a:alpha val="80000"/>
                  </a:schemeClr>
                </a:gs>
                <a:gs pos="97345">
                  <a:schemeClr val="accent1">
                    <a:alpha val="0"/>
                  </a:schemeClr>
                </a:gs>
                <a:gs pos="65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38855" y="6412230"/>
            <a:ext cx="937260" cy="2362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180000">
            <a:off x="5695315" y="6396990"/>
            <a:ext cx="937260" cy="236220"/>
          </a:xfrm>
          <a:prstGeom prst="rect">
            <a:avLst/>
          </a:prstGeom>
        </p:spPr>
      </p:pic>
      <p:cxnSp>
        <p:nvCxnSpPr>
          <p:cNvPr id="21" name="直接连接符 20"/>
          <p:cNvCxnSpPr/>
          <p:nvPr>
            <p:custDataLst>
              <p:tags r:id="rId11"/>
            </p:custDataLst>
          </p:nvPr>
        </p:nvCxnSpPr>
        <p:spPr>
          <a:xfrm>
            <a:off x="1290955" y="2566670"/>
            <a:ext cx="0" cy="154305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30000">
                  <a:schemeClr val="accent1"/>
                </a:gs>
                <a:gs pos="3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24" name="直接连接符 23"/>
          <p:cNvCxnSpPr/>
          <p:nvPr>
            <p:custDataLst>
              <p:tags r:id="rId12"/>
            </p:custDataLst>
          </p:nvPr>
        </p:nvCxnSpPr>
        <p:spPr>
          <a:xfrm>
            <a:off x="10991850" y="2657475"/>
            <a:ext cx="0" cy="154305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30000">
                  <a:schemeClr val="accent1"/>
                </a:gs>
                <a:gs pos="3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/>
        </p:spPr>
      </p:cxnSp>
      <p:sp>
        <p:nvSpPr>
          <p:cNvPr id="29" name="矩形 28"/>
          <p:cNvSpPr/>
          <p:nvPr>
            <p:custDataLst>
              <p:tags r:id="rId13"/>
            </p:custDataLst>
          </p:nvPr>
        </p:nvSpPr>
        <p:spPr>
          <a:xfrm>
            <a:off x="2567940" y="686435"/>
            <a:ext cx="7188835" cy="9620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48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实名</a:t>
            </a:r>
            <a:r>
              <a:rPr lang="en-US" altLang="zh-CN" sz="48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DID</a:t>
            </a:r>
            <a:r>
              <a:rPr lang="zh-CN" altLang="en-US" sz="48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与域名的推广机制</a:t>
            </a:r>
            <a:endParaRPr lang="zh-CN" altLang="en-US" sz="48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atin typeface="+mn-ea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3" name="矩形 2"/>
          <p:cNvSpPr/>
          <p:nvPr>
            <p:custDataLst>
              <p:tags r:id="rId14"/>
            </p:custDataLst>
          </p:nvPr>
        </p:nvSpPr>
        <p:spPr>
          <a:xfrm>
            <a:off x="1623695" y="2308225"/>
            <a:ext cx="9036050" cy="28162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lvl="0" algn="l">
              <a:buClrTx/>
              <a:buSzTx/>
              <a:buFontTx/>
            </a:pPr>
            <a:r>
              <a:rPr lang="zh-CN" altLang="en-US" sz="36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注册派对</a:t>
            </a:r>
            <a:r>
              <a:rPr lang="en-US" altLang="zh-CN" sz="36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DID APP</a:t>
            </a:r>
            <a:r>
              <a:rPr lang="zh-CN" altLang="en-US" sz="36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或实名</a:t>
            </a:r>
            <a:r>
              <a:rPr lang="en-US" altLang="zh-CN" sz="36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DID APP</a:t>
            </a:r>
            <a:r>
              <a:rPr lang="zh-CN" altLang="en-US" sz="36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ea typeface="宋体" panose="02010600030101010101" pitchFamily="2" charset="-122"/>
                <a:cs typeface="MiSans Normal" panose="00000500000000000000" charset="-122"/>
                <a:sym typeface="MiSans Normal" panose="00000500000000000000" charset="-122"/>
              </a:rPr>
              <a:t>，申领</a:t>
            </a:r>
            <a:r>
              <a:rPr lang="en-US" altLang="zh-CN" sz="36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ea typeface="宋体" panose="02010600030101010101" pitchFamily="2" charset="-122"/>
                <a:cs typeface="MiSans Normal" panose="00000500000000000000" charset="-122"/>
                <a:sym typeface="MiSans Normal" panose="00000500000000000000" charset="-122"/>
              </a:rPr>
              <a:t>DID</a:t>
            </a:r>
            <a:r>
              <a:rPr lang="zh-CN" altLang="en-US" sz="36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ea typeface="宋体" panose="02010600030101010101" pitchFamily="2" charset="-122"/>
                <a:cs typeface="MiSans Normal" panose="00000500000000000000" charset="-122"/>
                <a:sym typeface="MiSans Normal" panose="00000500000000000000" charset="-122"/>
              </a:rPr>
              <a:t>及注册域名，激活推广大使功能，推广即得</a:t>
            </a:r>
            <a:r>
              <a:rPr lang="en-US" altLang="zh-CN" sz="36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ea typeface="宋体" panose="02010600030101010101" pitchFamily="2" charset="-122"/>
                <a:cs typeface="MiSans Normal" panose="00000500000000000000" charset="-122"/>
                <a:sym typeface="MiSans Normal" panose="00000500000000000000" charset="-122"/>
              </a:rPr>
              <a:t>10%</a:t>
            </a:r>
            <a:r>
              <a:rPr lang="zh-CN" altLang="en-US" sz="36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ea typeface="宋体" panose="02010600030101010101" pitchFamily="2" charset="-122"/>
                <a:cs typeface="MiSans Normal" panose="00000500000000000000" charset="-122"/>
                <a:sym typeface="MiSans Normal" panose="00000500000000000000" charset="-122"/>
              </a:rPr>
              <a:t>的即时返佣。</a:t>
            </a:r>
            <a:endParaRPr lang="zh-CN" altLang="en-US" sz="36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atin typeface="+mn-ea"/>
              <a:ea typeface="宋体" panose="02010600030101010101" pitchFamily="2" charset="-122"/>
              <a:cs typeface="MiSans Normal" panose="00000500000000000000" charset="-122"/>
              <a:sym typeface="MiSans Normal" panose="00000500000000000000" charset="-122"/>
            </a:endParaRPr>
          </a:p>
          <a:p>
            <a:pPr lvl="0" algn="l">
              <a:buClrTx/>
              <a:buSzTx/>
              <a:buFontTx/>
            </a:pPr>
            <a:r>
              <a:rPr lang="zh-CN" altLang="en-US" sz="36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ea typeface="宋体" panose="02010600030101010101" pitchFamily="2" charset="-122"/>
                <a:cs typeface="MiSans Normal" panose="00000500000000000000" charset="-122"/>
                <a:sym typeface="MiSans Normal" panose="00000500000000000000" charset="-122"/>
              </a:rPr>
              <a:t>实名</a:t>
            </a:r>
            <a:r>
              <a:rPr lang="en-US" altLang="zh-CN" sz="36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ea typeface="宋体" panose="02010600030101010101" pitchFamily="2" charset="-122"/>
                <a:cs typeface="MiSans Normal" panose="00000500000000000000" charset="-122"/>
                <a:sym typeface="MiSans Normal" panose="00000500000000000000" charset="-122"/>
              </a:rPr>
              <a:t>DID</a:t>
            </a:r>
            <a:r>
              <a:rPr lang="zh-CN" altLang="en-US" sz="36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ea typeface="宋体" panose="02010600030101010101" pitchFamily="2" charset="-122"/>
                <a:cs typeface="MiSans Normal" panose="00000500000000000000" charset="-122"/>
                <a:sym typeface="MiSans Normal" panose="00000500000000000000" charset="-122"/>
              </a:rPr>
              <a:t>价格</a:t>
            </a:r>
            <a:r>
              <a:rPr lang="en-US" altLang="zh-CN" sz="36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ea typeface="宋体" panose="02010600030101010101" pitchFamily="2" charset="-122"/>
                <a:cs typeface="MiSans Normal" panose="00000500000000000000" charset="-122"/>
                <a:sym typeface="MiSans Normal" panose="00000500000000000000" charset="-122"/>
              </a:rPr>
              <a:t>9</a:t>
            </a:r>
            <a:r>
              <a:rPr lang="zh-CN" altLang="en-US" sz="36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ea typeface="宋体" panose="02010600030101010101" pitchFamily="2" charset="-122"/>
                <a:cs typeface="MiSans Normal" panose="00000500000000000000" charset="-122"/>
                <a:sym typeface="MiSans Normal" panose="00000500000000000000" charset="-122"/>
              </a:rPr>
              <a:t>元，全网分布式域名</a:t>
            </a:r>
            <a:r>
              <a:rPr lang="en-US" altLang="zh-CN" sz="36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ea typeface="宋体" panose="02010600030101010101" pitchFamily="2" charset="-122"/>
                <a:cs typeface="MiSans Normal" panose="00000500000000000000" charset="-122"/>
                <a:sym typeface="MiSans Normal" panose="00000500000000000000" charset="-122"/>
              </a:rPr>
              <a:t>99</a:t>
            </a:r>
            <a:r>
              <a:rPr lang="zh-CN" altLang="en-US" sz="36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ea typeface="宋体" panose="02010600030101010101" pitchFamily="2" charset="-122"/>
                <a:cs typeface="MiSans Normal" panose="00000500000000000000" charset="-122"/>
                <a:sym typeface="MiSans Normal" panose="00000500000000000000" charset="-122"/>
              </a:rPr>
              <a:t>元起，按年续费。</a:t>
            </a:r>
            <a:endParaRPr lang="zh-CN" altLang="en-US" sz="36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atin typeface="+mn-ea"/>
              <a:ea typeface="宋体" panose="02010600030101010101" pitchFamily="2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pic>
        <p:nvPicPr>
          <p:cNvPr id="7" name="图片 6" descr="BSN-白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05750" y="-90170"/>
            <a:ext cx="3382010" cy="1129030"/>
          </a:xfrm>
          <a:prstGeom prst="rect">
            <a:avLst/>
          </a:prstGeom>
        </p:spPr>
      </p:pic>
      <p:pic>
        <p:nvPicPr>
          <p:cNvPr id="17" name="图片 16" descr="派对科技LOGO-白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58525" y="-64770"/>
            <a:ext cx="1115695" cy="1010285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>
            <p:custDataLst>
              <p:tags r:id="rId1"/>
            </p:custDataLst>
          </p:nvPr>
        </p:nvSpPr>
        <p:spPr>
          <a:xfrm>
            <a:off x="2002790" y="3129915"/>
            <a:ext cx="5364480" cy="148336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lvl="0" algn="l">
              <a:buClrTx/>
              <a:buSzTx/>
              <a:buFontTx/>
            </a:pPr>
            <a:r>
              <a:rPr lang="zh-CN" altLang="en-US" sz="48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谢谢观看</a:t>
            </a:r>
            <a:endParaRPr lang="zh-CN" altLang="en-US" sz="4800" b="1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atin typeface="+mn-ea"/>
              <a:cs typeface="MiSans Normal" panose="00000500000000000000" charset="-122"/>
              <a:sym typeface="MiSans Normal" panose="00000500000000000000" charset="-122"/>
            </a:endParaRPr>
          </a:p>
          <a:p>
            <a:pPr lvl="0" algn="l">
              <a:buClrTx/>
              <a:buSzTx/>
              <a:buFontTx/>
            </a:pPr>
            <a:r>
              <a:rPr lang="en-US" altLang="zh-CN" sz="48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ea typeface="宋体" panose="02010600030101010101" pitchFamily="2" charset="-122"/>
                <a:cs typeface="MiSans Normal" panose="00000500000000000000" charset="-122"/>
                <a:sym typeface="MiSans Normal" panose="00000500000000000000" charset="-122"/>
              </a:rPr>
              <a:t>BSN &amp; </a:t>
            </a:r>
            <a:r>
              <a:rPr lang="zh-CN" altLang="en-US" sz="48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ea typeface="宋体" panose="02010600030101010101" pitchFamily="2" charset="-122"/>
                <a:cs typeface="MiSans Normal" panose="00000500000000000000" charset="-122"/>
                <a:sym typeface="MiSans Normal" panose="00000500000000000000" charset="-122"/>
              </a:rPr>
              <a:t>派对科技</a:t>
            </a:r>
            <a:endParaRPr lang="zh-CN" altLang="en-US" sz="4800" b="1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atin typeface="+mn-ea"/>
              <a:ea typeface="宋体" panose="02010600030101010101" pitchFamily="2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pic>
        <p:nvPicPr>
          <p:cNvPr id="7" name="图片 6" descr="BSN-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0" y="-90170"/>
            <a:ext cx="3382010" cy="1129030"/>
          </a:xfrm>
          <a:prstGeom prst="rect">
            <a:avLst/>
          </a:prstGeom>
        </p:spPr>
      </p:pic>
      <p:pic>
        <p:nvPicPr>
          <p:cNvPr id="17" name="图片 16" descr="派对科技LOGO-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525" y="-64770"/>
            <a:ext cx="1115695" cy="10102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41045" y="5832430"/>
            <a:ext cx="10800000" cy="720000"/>
          </a:xfrm>
        </p:spPr>
        <p:txBody>
          <a:bodyPr/>
          <a:lstStyle/>
          <a:p>
            <a:r>
              <a:rPr lang="zh-CN" altLang="en-US" sz="2800"/>
              <a:t>通过区块链的底层技术开发出国有区块链的</a:t>
            </a:r>
            <a:r>
              <a:rPr lang="en-US" altLang="zh-CN" sz="2800"/>
              <a:t>2</a:t>
            </a:r>
            <a:r>
              <a:rPr lang="zh-CN" altLang="en-US" sz="2800"/>
              <a:t>层协议应用到</a:t>
            </a:r>
            <a:r>
              <a:rPr lang="en-US" altLang="zh-CN" sz="2800"/>
              <a:t>3</a:t>
            </a:r>
            <a:r>
              <a:rPr sz="2800"/>
              <a:t>层的生态</a:t>
            </a:r>
            <a:endParaRPr sz="2800"/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>
          <a:xfrm>
            <a:off x="741045" y="1503680"/>
            <a:ext cx="1324610" cy="5302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6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3</a:t>
            </a:r>
            <a:r>
              <a:rPr lang="zh-CN" altLang="en-US" sz="36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层</a:t>
            </a:r>
            <a:endParaRPr lang="zh-CN" altLang="en-US" sz="3600" b="1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atin typeface="+mn-ea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4754880" y="1351280"/>
            <a:ext cx="4519930" cy="5302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使用场景</a:t>
            </a:r>
            <a:r>
              <a:rPr lang="en-US" altLang="zh-CN" sz="28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       </a:t>
            </a:r>
            <a:r>
              <a:rPr lang="zh-CN" altLang="en-US" sz="28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生态</a:t>
            </a:r>
            <a:r>
              <a:rPr lang="en-US" altLang="zh-CN" sz="28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        </a:t>
            </a:r>
            <a:r>
              <a:rPr lang="zh-CN" altLang="en-US" sz="28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应用</a:t>
            </a:r>
            <a:endParaRPr lang="zh-CN" altLang="en-US" sz="2800" b="1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atin typeface="+mn-ea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39060" y="616521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</p:txBody>
      </p:sp>
      <p:sp>
        <p:nvSpPr>
          <p:cNvPr id="248" name="剪去对角的矩形 247"/>
          <p:cNvSpPr/>
          <p:nvPr>
            <p:custDataLst>
              <p:tags r:id="rId4"/>
            </p:custDataLst>
          </p:nvPr>
        </p:nvSpPr>
        <p:spPr>
          <a:xfrm flipH="1">
            <a:off x="4663440" y="1224915"/>
            <a:ext cx="4520565" cy="831850"/>
          </a:xfrm>
          <a:prstGeom prst="snip2DiagRect">
            <a:avLst>
              <a:gd name="adj1" fmla="val 0"/>
              <a:gd name="adj2" fmla="val 11760"/>
            </a:avLst>
          </a:prstGeom>
          <a:gradFill>
            <a:gsLst>
              <a:gs pos="52000">
                <a:schemeClr val="accent1">
                  <a:alpha val="0"/>
                </a:schemeClr>
              </a:gs>
              <a:gs pos="0">
                <a:schemeClr val="accent1">
                  <a:alpha val="25000"/>
                </a:schemeClr>
              </a:gs>
              <a:gs pos="100000">
                <a:schemeClr val="accent1">
                  <a:alpha val="25000"/>
                </a:schemeClr>
              </a:gs>
            </a:gsLst>
            <a:lin ang="2700000" scaled="0"/>
          </a:gradFill>
          <a:ln w="6350">
            <a:gradFill>
              <a:gsLst>
                <a:gs pos="24000">
                  <a:schemeClr val="accent1">
                    <a:alpha val="0"/>
                  </a:schemeClr>
                </a:gs>
                <a:gs pos="94000">
                  <a:schemeClr val="accent1">
                    <a:alpha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>
                <a:latin typeface="MiSans Normal" panose="00000500000000000000" charset="-122"/>
                <a:ea typeface="MiSans Normal" panose="00000500000000000000" charset="-122"/>
                <a:cs typeface="思源黑体 CN Normal" panose="020B0400000000000000" pitchFamily="34" charset="-122"/>
                <a:sym typeface="MiSans Normal" panose="00000500000000000000" charset="-122"/>
              </a:rPr>
              <a:t>   </a:t>
            </a:r>
            <a:endParaRPr lang="en-US" altLang="zh-CN">
              <a:latin typeface="MiSans Normal" panose="00000500000000000000" charset="-122"/>
              <a:ea typeface="MiSans Normal" panose="00000500000000000000" charset="-122"/>
              <a:cs typeface="思源黑体 CN Normal" panose="020B0400000000000000" pitchFamily="34" charset="-122"/>
              <a:sym typeface="MiSans Normal" panose="00000500000000000000" charset="-122"/>
            </a:endParaRPr>
          </a:p>
        </p:txBody>
      </p:sp>
      <p:sp>
        <p:nvSpPr>
          <p:cNvPr id="8" name="剪去对角的矩形 7"/>
          <p:cNvSpPr/>
          <p:nvPr>
            <p:custDataLst>
              <p:tags r:id="rId5"/>
            </p:custDataLst>
          </p:nvPr>
        </p:nvSpPr>
        <p:spPr>
          <a:xfrm flipH="1">
            <a:off x="5671820" y="2717165"/>
            <a:ext cx="2691130" cy="1524000"/>
          </a:xfrm>
          <a:prstGeom prst="snip2DiagRect">
            <a:avLst>
              <a:gd name="adj1" fmla="val 0"/>
              <a:gd name="adj2" fmla="val 11760"/>
            </a:avLst>
          </a:prstGeom>
          <a:gradFill>
            <a:gsLst>
              <a:gs pos="52000">
                <a:schemeClr val="accent1">
                  <a:alpha val="0"/>
                </a:schemeClr>
              </a:gs>
              <a:gs pos="0">
                <a:schemeClr val="accent1">
                  <a:alpha val="25000"/>
                </a:schemeClr>
              </a:gs>
              <a:gs pos="100000">
                <a:schemeClr val="accent1">
                  <a:alpha val="25000"/>
                </a:schemeClr>
              </a:gs>
            </a:gsLst>
            <a:lin ang="2700000" scaled="0"/>
          </a:gradFill>
          <a:ln w="6350">
            <a:gradFill>
              <a:gsLst>
                <a:gs pos="24000">
                  <a:schemeClr val="accent1">
                    <a:alpha val="0"/>
                  </a:schemeClr>
                </a:gs>
                <a:gs pos="94000">
                  <a:schemeClr val="accent1">
                    <a:alpha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latin typeface="MiSans Normal" panose="00000500000000000000" charset="-122"/>
              <a:ea typeface="MiSans Normal" panose="00000500000000000000" charset="-122"/>
              <a:cs typeface="思源黑体 CN Normal" panose="020B0400000000000000" pitchFamily="34" charset="-122"/>
              <a:sym typeface="MiSans Normal" panose="00000500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95960" y="3040380"/>
            <a:ext cx="13144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2</a:t>
            </a:r>
            <a:r>
              <a:rPr lang="zh-CN" altLang="en-US" sz="36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层</a:t>
            </a:r>
            <a:endParaRPr lang="zh-CN" altLang="en-US" sz="3600" b="1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atin typeface="+mn-ea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41045" y="4816475"/>
            <a:ext cx="11480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1</a:t>
            </a:r>
            <a:r>
              <a:rPr lang="zh-CN" altLang="en-US" sz="36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层</a:t>
            </a:r>
            <a:endParaRPr lang="zh-CN" altLang="en-US" sz="3600" b="1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atin typeface="+mn-ea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930400" y="3132455"/>
            <a:ext cx="18351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4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原生身份</a:t>
            </a:r>
            <a:endParaRPr lang="zh-CN" altLang="en-US" sz="2400" b="1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atin typeface="+mn-ea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821430" y="2994660"/>
            <a:ext cx="16313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KYC</a:t>
            </a:r>
            <a:endParaRPr lang="en-US" altLang="zh-CN" sz="2400" b="1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atin typeface="+mn-ea"/>
              <a:cs typeface="MiSans Normal" panose="00000500000000000000" charset="-122"/>
              <a:sym typeface="MiSans Normal" panose="00000500000000000000" charset="-122"/>
            </a:endParaRPr>
          </a:p>
          <a:p>
            <a:r>
              <a:rPr lang="zh-CN" altLang="en-US" sz="24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中盾安信</a:t>
            </a:r>
            <a:endParaRPr lang="zh-CN" altLang="en-US" sz="2400" b="1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atin typeface="+mn-ea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698490" y="2996565"/>
            <a:ext cx="26485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国家监管部门发放</a:t>
            </a:r>
            <a:r>
              <a:rPr lang="en-US" altLang="zh-CN" sz="24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DID</a:t>
            </a:r>
            <a:endParaRPr lang="en-US" altLang="zh-CN" sz="2400" b="1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atin typeface="+mn-ea"/>
              <a:cs typeface="MiSans Normal" panose="00000500000000000000" charset="-122"/>
              <a:sym typeface="MiSans Normal" panose="00000500000000000000" charset="-122"/>
            </a:endParaRPr>
          </a:p>
          <a:p>
            <a:r>
              <a:rPr lang="zh-CN" altLang="en-US" sz="24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由国家直接监管</a:t>
            </a:r>
            <a:endParaRPr lang="zh-CN" altLang="en-US" sz="2400" b="1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atin typeface="+mn-ea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934450" y="3032760"/>
            <a:ext cx="3596005" cy="12084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第三方机构提取</a:t>
            </a:r>
            <a:r>
              <a:rPr lang="en-US" altLang="zh-CN" sz="24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DID</a:t>
            </a:r>
            <a:endParaRPr lang="en-US" altLang="zh-CN" sz="2400" b="1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atin typeface="+mn-ea"/>
              <a:cs typeface="MiSans Normal" panose="00000500000000000000" charset="-122"/>
              <a:sym typeface="MiSans Normal" panose="00000500000000000000" charset="-122"/>
            </a:endParaRPr>
          </a:p>
          <a:p>
            <a:r>
              <a:rPr lang="zh-CN" altLang="en-US" sz="24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ea typeface="宋体" panose="02010600030101010101" pitchFamily="2" charset="-122"/>
                <a:cs typeface="MiSans Normal" panose="00000500000000000000" charset="-122"/>
                <a:sym typeface="MiSans Normal" panose="00000500000000000000" charset="-122"/>
              </a:rPr>
              <a:t>（匿名信息）</a:t>
            </a:r>
            <a:endParaRPr lang="zh-CN" altLang="en-US" sz="2400" b="1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atin typeface="+mn-ea"/>
              <a:ea typeface="宋体" panose="02010600030101010101" pitchFamily="2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010410" y="4938395"/>
            <a:ext cx="64884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区块链分布式记账（公开透明不可篡改）</a:t>
            </a:r>
            <a:endParaRPr lang="zh-CN" altLang="en-US" sz="2800" b="1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atin typeface="+mn-ea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35" name="剪去对角的矩形 34"/>
          <p:cNvSpPr/>
          <p:nvPr>
            <p:custDataLst>
              <p:tags r:id="rId6"/>
            </p:custDataLst>
          </p:nvPr>
        </p:nvSpPr>
        <p:spPr>
          <a:xfrm flipH="1">
            <a:off x="1935480" y="2981960"/>
            <a:ext cx="1412875" cy="831850"/>
          </a:xfrm>
          <a:prstGeom prst="snip2DiagRect">
            <a:avLst>
              <a:gd name="adj1" fmla="val 0"/>
              <a:gd name="adj2" fmla="val 11760"/>
            </a:avLst>
          </a:prstGeom>
          <a:gradFill>
            <a:gsLst>
              <a:gs pos="52000">
                <a:schemeClr val="accent1">
                  <a:alpha val="0"/>
                </a:schemeClr>
              </a:gs>
              <a:gs pos="0">
                <a:schemeClr val="accent1">
                  <a:alpha val="25000"/>
                </a:schemeClr>
              </a:gs>
              <a:gs pos="100000">
                <a:schemeClr val="accent1">
                  <a:alpha val="25000"/>
                </a:schemeClr>
              </a:gs>
            </a:gsLst>
            <a:lin ang="2700000" scaled="0"/>
          </a:gradFill>
          <a:ln w="6350">
            <a:gradFill>
              <a:gsLst>
                <a:gs pos="24000">
                  <a:schemeClr val="accent1">
                    <a:alpha val="0"/>
                  </a:schemeClr>
                </a:gs>
                <a:gs pos="94000">
                  <a:schemeClr val="accent1">
                    <a:alpha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>
                <a:latin typeface="MiSans Normal" panose="00000500000000000000" charset="-122"/>
                <a:ea typeface="MiSans Normal" panose="00000500000000000000" charset="-122"/>
                <a:cs typeface="思源黑体 CN Normal" panose="020B0400000000000000" pitchFamily="34" charset="-122"/>
                <a:sym typeface="MiSans Normal" panose="00000500000000000000" charset="-122"/>
              </a:rPr>
              <a:t>   </a:t>
            </a:r>
            <a:endParaRPr lang="en-US" altLang="zh-CN">
              <a:latin typeface="MiSans Normal" panose="00000500000000000000" charset="-122"/>
              <a:ea typeface="MiSans Normal" panose="00000500000000000000" charset="-122"/>
              <a:cs typeface="思源黑体 CN Normal" panose="020B0400000000000000" pitchFamily="34" charset="-122"/>
              <a:sym typeface="MiSans Normal" panose="00000500000000000000" charset="-122"/>
            </a:endParaRPr>
          </a:p>
        </p:txBody>
      </p:sp>
      <p:sp>
        <p:nvSpPr>
          <p:cNvPr id="36" name="剪去对角的矩形 35"/>
          <p:cNvSpPr/>
          <p:nvPr>
            <p:custDataLst>
              <p:tags r:id="rId7"/>
            </p:custDataLst>
          </p:nvPr>
        </p:nvSpPr>
        <p:spPr>
          <a:xfrm flipH="1">
            <a:off x="3821430" y="2994025"/>
            <a:ext cx="1424940" cy="831850"/>
          </a:xfrm>
          <a:prstGeom prst="snip2DiagRect">
            <a:avLst>
              <a:gd name="adj1" fmla="val 0"/>
              <a:gd name="adj2" fmla="val 11760"/>
            </a:avLst>
          </a:prstGeom>
          <a:gradFill>
            <a:gsLst>
              <a:gs pos="52000">
                <a:schemeClr val="accent1">
                  <a:alpha val="0"/>
                </a:schemeClr>
              </a:gs>
              <a:gs pos="0">
                <a:schemeClr val="accent1">
                  <a:alpha val="25000"/>
                </a:schemeClr>
              </a:gs>
              <a:gs pos="100000">
                <a:schemeClr val="accent1">
                  <a:alpha val="25000"/>
                </a:schemeClr>
              </a:gs>
            </a:gsLst>
            <a:lin ang="2700000" scaled="0"/>
          </a:gradFill>
          <a:ln w="6350">
            <a:gradFill>
              <a:gsLst>
                <a:gs pos="24000">
                  <a:schemeClr val="accent1">
                    <a:alpha val="0"/>
                  </a:schemeClr>
                </a:gs>
                <a:gs pos="94000">
                  <a:schemeClr val="accent1">
                    <a:alpha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>
                <a:latin typeface="MiSans Normal" panose="00000500000000000000" charset="-122"/>
                <a:ea typeface="MiSans Normal" panose="00000500000000000000" charset="-122"/>
                <a:cs typeface="思源黑体 CN Normal" panose="020B0400000000000000" pitchFamily="34" charset="-122"/>
                <a:sym typeface="MiSans Normal" panose="00000500000000000000" charset="-122"/>
              </a:rPr>
              <a:t>   </a:t>
            </a:r>
            <a:endParaRPr lang="en-US" altLang="zh-CN">
              <a:latin typeface="MiSans Normal" panose="00000500000000000000" charset="-122"/>
              <a:ea typeface="MiSans Normal" panose="00000500000000000000" charset="-122"/>
              <a:cs typeface="思源黑体 CN Normal" panose="020B0400000000000000" pitchFamily="34" charset="-122"/>
              <a:sym typeface="MiSans Normal" panose="00000500000000000000" charset="-122"/>
            </a:endParaRPr>
          </a:p>
        </p:txBody>
      </p:sp>
      <p:sp>
        <p:nvSpPr>
          <p:cNvPr id="38" name="剪去对角的矩形 37"/>
          <p:cNvSpPr/>
          <p:nvPr>
            <p:custDataLst>
              <p:tags r:id="rId8"/>
            </p:custDataLst>
          </p:nvPr>
        </p:nvSpPr>
        <p:spPr>
          <a:xfrm flipH="1">
            <a:off x="8964930" y="2716530"/>
            <a:ext cx="2962910" cy="1524635"/>
          </a:xfrm>
          <a:prstGeom prst="snip2DiagRect">
            <a:avLst>
              <a:gd name="adj1" fmla="val 0"/>
              <a:gd name="adj2" fmla="val 11760"/>
            </a:avLst>
          </a:prstGeom>
          <a:gradFill>
            <a:gsLst>
              <a:gs pos="52000">
                <a:schemeClr val="accent1">
                  <a:alpha val="0"/>
                </a:schemeClr>
              </a:gs>
              <a:gs pos="0">
                <a:schemeClr val="accent1">
                  <a:alpha val="25000"/>
                </a:schemeClr>
              </a:gs>
              <a:gs pos="100000">
                <a:schemeClr val="accent1">
                  <a:alpha val="25000"/>
                </a:schemeClr>
              </a:gs>
            </a:gsLst>
            <a:lin ang="2700000" scaled="0"/>
          </a:gradFill>
          <a:ln w="6350">
            <a:gradFill>
              <a:gsLst>
                <a:gs pos="24000">
                  <a:schemeClr val="accent1">
                    <a:alpha val="0"/>
                  </a:schemeClr>
                </a:gs>
                <a:gs pos="94000">
                  <a:schemeClr val="accent1">
                    <a:alpha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latin typeface="MiSans Normal" panose="00000500000000000000" charset="-122"/>
              <a:ea typeface="MiSans Normal" panose="00000500000000000000" charset="-122"/>
              <a:cs typeface="思源黑体 CN Normal" panose="020B0400000000000000" pitchFamily="34" charset="-122"/>
              <a:sym typeface="MiSans Normal" panose="00000500000000000000" charset="-122"/>
            </a:endParaRPr>
          </a:p>
        </p:txBody>
      </p:sp>
      <p:sp>
        <p:nvSpPr>
          <p:cNvPr id="39" name="剪去对角的矩形 38"/>
          <p:cNvSpPr/>
          <p:nvPr>
            <p:custDataLst>
              <p:tags r:id="rId9"/>
            </p:custDataLst>
          </p:nvPr>
        </p:nvSpPr>
        <p:spPr>
          <a:xfrm flipH="1">
            <a:off x="1935480" y="4787265"/>
            <a:ext cx="5651500" cy="831850"/>
          </a:xfrm>
          <a:prstGeom prst="snip2DiagRect">
            <a:avLst>
              <a:gd name="adj1" fmla="val 0"/>
              <a:gd name="adj2" fmla="val 11760"/>
            </a:avLst>
          </a:prstGeom>
          <a:gradFill>
            <a:gsLst>
              <a:gs pos="52000">
                <a:schemeClr val="accent1">
                  <a:alpha val="0"/>
                </a:schemeClr>
              </a:gs>
              <a:gs pos="0">
                <a:schemeClr val="accent1">
                  <a:alpha val="25000"/>
                </a:schemeClr>
              </a:gs>
              <a:gs pos="100000">
                <a:schemeClr val="accent1">
                  <a:alpha val="25000"/>
                </a:schemeClr>
              </a:gs>
            </a:gsLst>
            <a:lin ang="2700000" scaled="0"/>
          </a:gradFill>
          <a:ln w="6350">
            <a:gradFill>
              <a:gsLst>
                <a:gs pos="24000">
                  <a:schemeClr val="accent1">
                    <a:alpha val="0"/>
                  </a:schemeClr>
                </a:gs>
                <a:gs pos="94000">
                  <a:schemeClr val="accent1">
                    <a:alpha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>
                <a:latin typeface="MiSans Normal" panose="00000500000000000000" charset="-122"/>
                <a:ea typeface="MiSans Normal" panose="00000500000000000000" charset="-122"/>
                <a:cs typeface="思源黑体 CN Normal" panose="020B0400000000000000" pitchFamily="34" charset="-122"/>
                <a:sym typeface="MiSans Normal" panose="00000500000000000000" charset="-122"/>
              </a:rPr>
              <a:t>   </a:t>
            </a:r>
            <a:endParaRPr lang="en-US" altLang="zh-CN">
              <a:latin typeface="MiSans Normal" panose="00000500000000000000" charset="-122"/>
              <a:ea typeface="MiSans Normal" panose="00000500000000000000" charset="-122"/>
              <a:cs typeface="思源黑体 CN Normal" panose="020B0400000000000000" pitchFamily="34" charset="-122"/>
              <a:sym typeface="MiSans Normal" panose="00000500000000000000" charset="-122"/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>
            <a:off x="3452495" y="3410585"/>
            <a:ext cx="302260" cy="7620"/>
          </a:xfrm>
          <a:prstGeom prst="straightConnector1">
            <a:avLst/>
          </a:prstGeom>
          <a:ln w="12700">
            <a:solidFill>
              <a:srgbClr val="1F6E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5321300" y="3418205"/>
            <a:ext cx="302260" cy="7620"/>
          </a:xfrm>
          <a:prstGeom prst="straightConnector1">
            <a:avLst/>
          </a:prstGeom>
          <a:ln w="12700">
            <a:solidFill>
              <a:srgbClr val="1F6E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H="1">
            <a:off x="8481060" y="3425825"/>
            <a:ext cx="365760" cy="7620"/>
          </a:xfrm>
          <a:prstGeom prst="straightConnector1">
            <a:avLst/>
          </a:prstGeom>
          <a:ln w="12700">
            <a:solidFill>
              <a:srgbClr val="1F6E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H="1" flipV="1">
            <a:off x="7085965" y="2156460"/>
            <a:ext cx="7620" cy="498475"/>
          </a:xfrm>
          <a:prstGeom prst="straightConnector1">
            <a:avLst/>
          </a:prstGeom>
          <a:ln w="12700">
            <a:solidFill>
              <a:srgbClr val="1F6E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7078345" y="4264025"/>
            <a:ext cx="15240" cy="422910"/>
          </a:xfrm>
          <a:prstGeom prst="straightConnector1">
            <a:avLst/>
          </a:prstGeom>
          <a:ln w="12700">
            <a:solidFill>
              <a:srgbClr val="1F6E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BSN-白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5750" y="-90170"/>
            <a:ext cx="3382010" cy="1129030"/>
          </a:xfrm>
          <a:prstGeom prst="rect">
            <a:avLst/>
          </a:prstGeom>
        </p:spPr>
      </p:pic>
      <p:pic>
        <p:nvPicPr>
          <p:cNvPr id="10" name="图片 9" descr="派对科技LOGO-白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8525" y="-64770"/>
            <a:ext cx="1115695" cy="101028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86655" y="360045"/>
            <a:ext cx="2411730" cy="720090"/>
          </a:xfrm>
        </p:spPr>
        <p:txBody>
          <a:bodyPr/>
          <a:lstStyle/>
          <a:p>
            <a:r>
              <a:rPr lang="en-US" altLang="zh-CN"/>
              <a:t>DID</a:t>
            </a:r>
            <a:r>
              <a:t>与</a:t>
            </a:r>
            <a:r>
              <a:t>域名</a:t>
            </a:r>
          </a:p>
        </p:txBody>
      </p:sp>
      <p:sp>
        <p:nvSpPr>
          <p:cNvPr id="8" name="任意多边形: 形状 7"/>
          <p:cNvSpPr/>
          <p:nvPr>
            <p:custDataLst>
              <p:tags r:id="rId2"/>
            </p:custDataLst>
          </p:nvPr>
        </p:nvSpPr>
        <p:spPr>
          <a:xfrm>
            <a:off x="6437630" y="1309370"/>
            <a:ext cx="5360035" cy="1971040"/>
          </a:xfrm>
          <a:custGeom>
            <a:avLst/>
            <a:gdLst>
              <a:gd name="connsiteX0" fmla="*/ 4633713 w 5360078"/>
              <a:gd name="connsiteY0" fmla="*/ 2998673 h 2998673"/>
              <a:gd name="connsiteX1" fmla="*/ 0 w 5360078"/>
              <a:gd name="connsiteY1" fmla="*/ 2998673 h 2998673"/>
              <a:gd name="connsiteX2" fmla="*/ 726366 w 5360078"/>
              <a:gd name="connsiteY2" fmla="*/ 0 h 2998673"/>
              <a:gd name="connsiteX3" fmla="*/ 5360079 w 5360078"/>
              <a:gd name="connsiteY3" fmla="*/ 0 h 29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0078" h="2998673">
                <a:moveTo>
                  <a:pt x="4633713" y="2998673"/>
                </a:moveTo>
                <a:lnTo>
                  <a:pt x="0" y="2998673"/>
                </a:lnTo>
                <a:lnTo>
                  <a:pt x="726366" y="0"/>
                </a:lnTo>
                <a:lnTo>
                  <a:pt x="5360079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>
                  <a:lumMod val="60000"/>
                  <a:lumOff val="40000"/>
                  <a:alpha val="40000"/>
                </a:schemeClr>
              </a:gs>
              <a:gs pos="20000">
                <a:schemeClr val="accent4">
                  <a:lumMod val="60000"/>
                  <a:lumOff val="40000"/>
                  <a:alpha val="0"/>
                </a:schemeClr>
              </a:gs>
            </a:gsLst>
            <a:lin ang="10800000" scaled="1"/>
            <a:tileRect/>
          </a:gradFill>
          <a:ln w="190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3"/>
            </p:custDataLst>
          </p:nvPr>
        </p:nvSpPr>
        <p:spPr>
          <a:xfrm>
            <a:off x="6566535" y="1484630"/>
            <a:ext cx="5510530" cy="1955800"/>
          </a:xfrm>
          <a:custGeom>
            <a:avLst/>
            <a:gdLst>
              <a:gd name="connsiteX0" fmla="*/ 4633713 w 5360078"/>
              <a:gd name="connsiteY0" fmla="*/ 2998673 h 2998673"/>
              <a:gd name="connsiteX1" fmla="*/ 0 w 5360078"/>
              <a:gd name="connsiteY1" fmla="*/ 2998673 h 2998673"/>
              <a:gd name="connsiteX2" fmla="*/ 726366 w 5360078"/>
              <a:gd name="connsiteY2" fmla="*/ 0 h 2998673"/>
              <a:gd name="connsiteX3" fmla="*/ 5360079 w 5360078"/>
              <a:gd name="connsiteY3" fmla="*/ 0 h 29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0078" h="2998673">
                <a:moveTo>
                  <a:pt x="4633713" y="2998673"/>
                </a:moveTo>
                <a:lnTo>
                  <a:pt x="0" y="2998673"/>
                </a:lnTo>
                <a:lnTo>
                  <a:pt x="726366" y="0"/>
                </a:lnTo>
                <a:lnTo>
                  <a:pt x="5360079" y="0"/>
                </a:lnTo>
                <a:close/>
              </a:path>
            </a:pathLst>
          </a:custGeom>
          <a:noFill/>
          <a:ln w="19050" cap="flat">
            <a:gradFill flip="none" rotWithShape="1">
              <a:gsLst>
                <a:gs pos="30000">
                  <a:schemeClr val="accent4">
                    <a:lumMod val="60000"/>
                    <a:lumOff val="40000"/>
                    <a:alpha val="0"/>
                  </a:schemeClr>
                </a:gs>
                <a:gs pos="100000">
                  <a:schemeClr val="accent4"/>
                </a:gs>
              </a:gsLst>
              <a:lin ang="10800000" scaled="1"/>
              <a:tileRect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平行四边形 10"/>
          <p:cNvSpPr/>
          <p:nvPr>
            <p:custDataLst>
              <p:tags r:id="rId4"/>
            </p:custDataLst>
          </p:nvPr>
        </p:nvSpPr>
        <p:spPr>
          <a:xfrm>
            <a:off x="6861810" y="2512060"/>
            <a:ext cx="4935855" cy="504190"/>
          </a:xfrm>
          <a:prstGeom prst="parallelogram">
            <a:avLst>
              <a:gd name="adj" fmla="val 2089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900" b="1" dirty="0"/>
              <a:t>abc.com  abc.bsn  abc.web3</a:t>
            </a:r>
            <a:endParaRPr lang="en-US" altLang="zh-CN" sz="1900" b="1" dirty="0"/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 rot="10800000">
            <a:off x="433705" y="1309370"/>
            <a:ext cx="5360035" cy="1971040"/>
          </a:xfrm>
          <a:custGeom>
            <a:avLst/>
            <a:gdLst>
              <a:gd name="connsiteX0" fmla="*/ 4633713 w 5360078"/>
              <a:gd name="connsiteY0" fmla="*/ 2998673 h 2998673"/>
              <a:gd name="connsiteX1" fmla="*/ 0 w 5360078"/>
              <a:gd name="connsiteY1" fmla="*/ 2998673 h 2998673"/>
              <a:gd name="connsiteX2" fmla="*/ 726366 w 5360078"/>
              <a:gd name="connsiteY2" fmla="*/ 0 h 2998673"/>
              <a:gd name="connsiteX3" fmla="*/ 5360079 w 5360078"/>
              <a:gd name="connsiteY3" fmla="*/ 0 h 29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0078" h="2998673">
                <a:moveTo>
                  <a:pt x="4633713" y="2998673"/>
                </a:moveTo>
                <a:lnTo>
                  <a:pt x="0" y="2998673"/>
                </a:lnTo>
                <a:lnTo>
                  <a:pt x="726366" y="0"/>
                </a:lnTo>
                <a:lnTo>
                  <a:pt x="5360079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60000"/>
                  <a:lumOff val="40000"/>
                  <a:alpha val="40000"/>
                </a:schemeClr>
              </a:gs>
              <a:gs pos="20000">
                <a:schemeClr val="accent1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 w="1905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任意多边形: 形状 8"/>
          <p:cNvSpPr/>
          <p:nvPr>
            <p:custDataLst>
              <p:tags r:id="rId6"/>
            </p:custDataLst>
          </p:nvPr>
        </p:nvSpPr>
        <p:spPr>
          <a:xfrm rot="10800000">
            <a:off x="515620" y="1484630"/>
            <a:ext cx="5360035" cy="1955165"/>
          </a:xfrm>
          <a:custGeom>
            <a:avLst/>
            <a:gdLst>
              <a:gd name="connsiteX0" fmla="*/ 4633713 w 5360078"/>
              <a:gd name="connsiteY0" fmla="*/ 2998673 h 2998673"/>
              <a:gd name="connsiteX1" fmla="*/ 0 w 5360078"/>
              <a:gd name="connsiteY1" fmla="*/ 2998673 h 2998673"/>
              <a:gd name="connsiteX2" fmla="*/ 726366 w 5360078"/>
              <a:gd name="connsiteY2" fmla="*/ 0 h 2998673"/>
              <a:gd name="connsiteX3" fmla="*/ 5360079 w 5360078"/>
              <a:gd name="connsiteY3" fmla="*/ 0 h 29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0078" h="2998673">
                <a:moveTo>
                  <a:pt x="4633713" y="2998673"/>
                </a:moveTo>
                <a:lnTo>
                  <a:pt x="0" y="2998673"/>
                </a:lnTo>
                <a:lnTo>
                  <a:pt x="726366" y="0"/>
                </a:lnTo>
                <a:lnTo>
                  <a:pt x="5360079" y="0"/>
                </a:lnTo>
                <a:close/>
              </a:path>
            </a:pathLst>
          </a:custGeom>
          <a:noFill/>
          <a:ln w="19050" cap="flat">
            <a:gradFill flip="none" rotWithShape="1">
              <a:gsLst>
                <a:gs pos="3000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平行四边形 11"/>
          <p:cNvSpPr/>
          <p:nvPr>
            <p:custDataLst>
              <p:tags r:id="rId7"/>
            </p:custDataLst>
          </p:nvPr>
        </p:nvSpPr>
        <p:spPr>
          <a:xfrm>
            <a:off x="1125220" y="2496820"/>
            <a:ext cx="4389120" cy="504190"/>
          </a:xfrm>
          <a:prstGeom prst="parallelogram">
            <a:avLst>
              <a:gd name="adj" fmla="val 2089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900" b="1" dirty="0"/>
              <a:t>DID:</a:t>
            </a:r>
            <a:r>
              <a:rPr lang="en-US" altLang="zh-CN" sz="1900" b="1" dirty="0">
                <a:ea typeface="宋体" panose="02010600030101010101" pitchFamily="2" charset="-122"/>
              </a:rPr>
              <a:t>lflsldk</a:t>
            </a:r>
            <a:r>
              <a:rPr lang="en-US" altLang="zh-CN" sz="1900" b="1" dirty="0"/>
              <a:t>234fdry0987dfh0e7</a:t>
            </a:r>
            <a:endParaRPr lang="zh-CN" altLang="en-US" sz="1900" b="1" dirty="0"/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858520" y="1821815"/>
            <a:ext cx="4837430" cy="5041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/>
              <a:t>实名</a:t>
            </a:r>
            <a:r>
              <a:rPr lang="en-US" altLang="zh-CN" sz="2000" b="1" dirty="0"/>
              <a:t>DID</a:t>
            </a:r>
            <a:r>
              <a:rPr lang="en-US" altLang="zh-CN" sz="2400" b="1" dirty="0"/>
              <a:t> </a:t>
            </a:r>
            <a:endParaRPr lang="en-US" altLang="zh-CN" sz="2400" b="1" dirty="0"/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7533640" y="1871345"/>
            <a:ext cx="3806825" cy="3695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/>
              <a:t>域名</a:t>
            </a:r>
            <a:endParaRPr lang="zh-CN" altLang="en-US" sz="20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1329055" y="3970020"/>
            <a:ext cx="8853805" cy="7461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800">
                <a:sym typeface="+mn-ea"/>
              </a:rPr>
              <a:t>一个</a:t>
            </a:r>
            <a:r>
              <a:rPr lang="en-US" altLang="zh-CN" sz="2800">
                <a:sym typeface="+mn-ea"/>
              </a:rPr>
              <a:t>DID</a:t>
            </a:r>
            <a:r>
              <a:rPr lang="zh-CN" altLang="en-US" sz="2800">
                <a:sym typeface="+mn-ea"/>
              </a:rPr>
              <a:t>可以注册多个域名</a:t>
            </a:r>
            <a:endParaRPr lang="en-US" altLang="zh-CN" sz="2800">
              <a:sym typeface="+mn-ea"/>
            </a:endParaRPr>
          </a:p>
          <a:p>
            <a:endParaRPr lang="en-US" altLang="zh-CN" sz="2800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91180" y="4763770"/>
            <a:ext cx="6232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DID</a:t>
            </a:r>
            <a:r>
              <a:rPr lang="zh-CN" altLang="en-US" sz="2800">
                <a:ea typeface="宋体" panose="02010600030101010101" pitchFamily="2" charset="-122"/>
              </a:rPr>
              <a:t>：</a:t>
            </a:r>
            <a:r>
              <a:rPr lang="en-US" altLang="zh-CN" sz="2800"/>
              <a:t>3ffws5dfg9f7gifdg7n9ds0bgbf</a:t>
            </a:r>
            <a:r>
              <a:rPr lang="en-US" altLang="zh-CN" sz="2400"/>
              <a:t> </a:t>
            </a:r>
            <a:endParaRPr lang="en-US" altLang="zh-CN" sz="2400"/>
          </a:p>
        </p:txBody>
      </p:sp>
      <p:sp>
        <p:nvSpPr>
          <p:cNvPr id="19" name="文本框 18"/>
          <p:cNvSpPr txBox="1"/>
          <p:nvPr/>
        </p:nvSpPr>
        <p:spPr>
          <a:xfrm>
            <a:off x="3610610" y="587629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xxx.web3</a:t>
            </a:r>
            <a:endParaRPr lang="en-US" altLang="zh-CN" sz="2400"/>
          </a:p>
        </p:txBody>
      </p:sp>
      <p:sp>
        <p:nvSpPr>
          <p:cNvPr id="20" name="文本框 19"/>
          <p:cNvSpPr txBox="1"/>
          <p:nvPr/>
        </p:nvSpPr>
        <p:spPr>
          <a:xfrm>
            <a:off x="6844030" y="585724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123.web3</a:t>
            </a:r>
            <a:endParaRPr lang="en-US" altLang="zh-CN" sz="2400"/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4281805" y="5420995"/>
            <a:ext cx="346075" cy="436245"/>
          </a:xfrm>
          <a:prstGeom prst="straightConnector1">
            <a:avLst/>
          </a:prstGeom>
          <a:ln w="12700">
            <a:solidFill>
              <a:srgbClr val="1F6E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7067550" y="5405755"/>
            <a:ext cx="330835" cy="436245"/>
          </a:xfrm>
          <a:prstGeom prst="straightConnector1">
            <a:avLst/>
          </a:prstGeom>
          <a:ln w="12700">
            <a:solidFill>
              <a:srgbClr val="1F6E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5561330" y="1956435"/>
            <a:ext cx="1154430" cy="3695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/>
              <a:t>绑定</a:t>
            </a:r>
            <a:endParaRPr lang="zh-CN" altLang="en-US" sz="2000" b="1" dirty="0"/>
          </a:p>
        </p:txBody>
      </p:sp>
      <p:pic>
        <p:nvPicPr>
          <p:cNvPr id="14" name="图片 13" descr="BSN-白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5750" y="-90170"/>
            <a:ext cx="3382010" cy="1129030"/>
          </a:xfrm>
          <a:prstGeom prst="rect">
            <a:avLst/>
          </a:prstGeom>
        </p:spPr>
      </p:pic>
      <p:pic>
        <p:nvPicPr>
          <p:cNvPr id="17" name="图片 16" descr="派对科技LOGO-白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8525" y="-64770"/>
            <a:ext cx="1115695" cy="101028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7490" y="852805"/>
            <a:ext cx="3329940" cy="4283710"/>
          </a:xfrm>
        </p:spPr>
        <p:txBody>
          <a:bodyPr>
            <a:noAutofit/>
          </a:bodyPr>
          <a:lstStyle/>
          <a:p>
            <a:pPr marL="0" indent="0" fontAlgn="auto">
              <a:lnSpc>
                <a:spcPts val="5000"/>
              </a:lnSpc>
            </a:pPr>
            <a:r>
              <a:rPr sz="2800">
                <a:sym typeface="+mn-ea"/>
              </a:rPr>
              <a:t>派对</a:t>
            </a:r>
            <a:r>
              <a:rPr lang="en-US" altLang="zh-CN" sz="2800">
                <a:sym typeface="+mn-ea"/>
              </a:rPr>
              <a:t>DID</a:t>
            </a:r>
            <a:r>
              <a:rPr sz="2800">
                <a:sym typeface="+mn-ea"/>
              </a:rPr>
              <a:t>隶属于海南派对科技有限公司，由</a:t>
            </a:r>
            <a:r>
              <a:rPr lang="en-US" altLang="zh-CN" sz="2800">
                <a:sym typeface="+mn-ea"/>
              </a:rPr>
              <a:t>BSN</a:t>
            </a:r>
            <a:r>
              <a:rPr sz="2800">
                <a:sym typeface="+mn-ea"/>
              </a:rPr>
              <a:t>发展联盟官方授权，专门用于实名</a:t>
            </a:r>
            <a:r>
              <a:rPr lang="en-US" altLang="zh-CN" sz="2800">
                <a:sym typeface="+mn-ea"/>
              </a:rPr>
              <a:t>DID</a:t>
            </a:r>
            <a:r>
              <a:rPr sz="2800">
                <a:sym typeface="+mn-ea"/>
              </a:rPr>
              <a:t>和全网分布式域名的推广绑定销售。</a:t>
            </a:r>
            <a:endParaRPr sz="2800">
              <a:sym typeface="+mn-ea"/>
            </a:endParaRPr>
          </a:p>
        </p:txBody>
      </p:sp>
      <p:pic>
        <p:nvPicPr>
          <p:cNvPr id="3" name="图片 2" descr="33c442bccf72414cbb40e6a19863fd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560" y="0"/>
            <a:ext cx="4275455" cy="6896100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475980" y="852805"/>
            <a:ext cx="3369310" cy="55372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0" i="0" u="none" strike="noStrike" kern="1200" cap="none" spc="0" normalizeH="0" baseline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effectLst>
                  <a:outerShdw blurRad="139700" dist="38100" sx="102000" sy="102000" algn="tl">
                    <a:schemeClr val="accent2">
                      <a:alpha val="34000"/>
                    </a:schemeClr>
                  </a:outerShdw>
                </a:effectLst>
                <a:latin typeface="+mj-ea"/>
                <a:ea typeface="+mj-ea"/>
                <a:cs typeface="MiSans Heavy" panose="00000A00000000000000" charset="-122"/>
              </a:defRPr>
            </a:lvl1pPr>
          </a:lstStyle>
          <a:p>
            <a:pPr indent="0" fontAlgn="auto">
              <a:lnSpc>
                <a:spcPts val="5000"/>
              </a:lnSpc>
            </a:pPr>
            <a:r>
              <a:rPr sz="2800">
                <a:sym typeface="+mn-ea"/>
              </a:rPr>
              <a:t>实名</a:t>
            </a:r>
            <a:r>
              <a:rPr lang="en-US" altLang="zh-CN" sz="2800">
                <a:sym typeface="+mn-ea"/>
              </a:rPr>
              <a:t>DID</a:t>
            </a:r>
            <a:r>
              <a:rPr sz="2800">
                <a:sym typeface="+mn-ea"/>
              </a:rPr>
              <a:t>隶属于</a:t>
            </a:r>
            <a:r>
              <a:rPr lang="en-US" altLang="zh-CN" sz="2800">
                <a:sym typeface="+mn-ea"/>
              </a:rPr>
              <a:t>BSN</a:t>
            </a:r>
            <a:r>
              <a:rPr sz="2800">
                <a:sym typeface="+mn-ea"/>
              </a:rPr>
              <a:t>实名认证项目官方平台，主要用于实名</a:t>
            </a:r>
            <a:r>
              <a:rPr lang="en-US" altLang="zh-CN" sz="2800">
                <a:sym typeface="+mn-ea"/>
              </a:rPr>
              <a:t>DID</a:t>
            </a:r>
            <a:r>
              <a:rPr sz="2800">
                <a:sym typeface="+mn-ea"/>
              </a:rPr>
              <a:t>和全网分布式域名的场景使用以及平台链上积分</a:t>
            </a:r>
            <a:r>
              <a:rPr lang="en-US" altLang="zh-CN" sz="2800">
                <a:sym typeface="+mn-ea"/>
              </a:rPr>
              <a:t>SP</a:t>
            </a:r>
            <a:r>
              <a:rPr sz="2800">
                <a:sym typeface="+mn-ea"/>
              </a:rPr>
              <a:t>的领取与使用。</a:t>
            </a:r>
            <a:endParaRPr sz="2800">
              <a:sym typeface="+mn-ea"/>
            </a:endParaRPr>
          </a:p>
          <a:p>
            <a:pPr indent="0" fontAlgn="auto">
              <a:lnSpc>
                <a:spcPts val="5000"/>
              </a:lnSpc>
            </a:pPr>
            <a:r>
              <a:rPr sz="2800">
                <a:sym typeface="+mn-ea"/>
              </a:rPr>
              <a:t>主要功能：生态、市场、钱包、社交。</a:t>
            </a:r>
            <a:endParaRPr sz="2800">
              <a:sym typeface="+mn-ea"/>
            </a:endParaRPr>
          </a:p>
        </p:txBody>
      </p:sp>
      <p:pic>
        <p:nvPicPr>
          <p:cNvPr id="7" name="图片 6" descr="BSN-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0" y="-90170"/>
            <a:ext cx="3382010" cy="1129030"/>
          </a:xfrm>
          <a:prstGeom prst="rect">
            <a:avLst/>
          </a:prstGeom>
        </p:spPr>
      </p:pic>
      <p:pic>
        <p:nvPicPr>
          <p:cNvPr id="10" name="图片 9" descr="派对科技LOGO-白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8525" y="-64770"/>
            <a:ext cx="1115695" cy="101028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微信图片_202410071456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167380" cy="6858000"/>
          </a:xfrm>
          <a:prstGeom prst="rect">
            <a:avLst/>
          </a:prstGeom>
        </p:spPr>
      </p:pic>
      <p:pic>
        <p:nvPicPr>
          <p:cNvPr id="14" name="图片 13" descr="微信图片_202410071457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940" y="0"/>
            <a:ext cx="3167380" cy="6858000"/>
          </a:xfrm>
          <a:prstGeom prst="rect">
            <a:avLst/>
          </a:prstGeom>
        </p:spPr>
      </p:pic>
      <p:pic>
        <p:nvPicPr>
          <p:cNvPr id="15" name="图片 14" descr="C:/Users/young/Desktop/333333.jpg333333"/>
          <p:cNvPicPr>
            <a:picLocks noChangeAspect="1"/>
          </p:cNvPicPr>
          <p:nvPr/>
        </p:nvPicPr>
        <p:blipFill>
          <a:blip r:embed="rId3"/>
          <a:srcRect l="5" r="5"/>
          <a:stretch>
            <a:fillRect/>
          </a:stretch>
        </p:blipFill>
        <p:spPr>
          <a:xfrm>
            <a:off x="3188970" y="0"/>
            <a:ext cx="3167380" cy="6858000"/>
          </a:xfrm>
          <a:prstGeom prst="rect">
            <a:avLst/>
          </a:prstGeom>
        </p:spPr>
      </p:pic>
      <p:sp>
        <p:nvSpPr>
          <p:cNvPr id="16" name="标题 1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745980" y="1819910"/>
            <a:ext cx="2547620" cy="2229485"/>
          </a:xfrm>
        </p:spPr>
        <p:txBody>
          <a:bodyPr>
            <a:noAutofit/>
          </a:bodyPr>
          <a:p>
            <a:pPr marL="0" indent="0" fontAlgn="auto">
              <a:lnSpc>
                <a:spcPts val="5000"/>
              </a:lnSpc>
            </a:pPr>
            <a:r>
              <a:rPr sz="4000" b="1">
                <a:sym typeface="+mn-ea"/>
              </a:rPr>
              <a:t>派对</a:t>
            </a:r>
            <a:r>
              <a:rPr lang="en-US" altLang="zh-CN" sz="4000" b="1">
                <a:sym typeface="+mn-ea"/>
              </a:rPr>
              <a:t>DID  </a:t>
            </a:r>
            <a:br>
              <a:rPr lang="en-US" altLang="zh-CN" sz="4000" b="1">
                <a:sym typeface="+mn-ea"/>
              </a:rPr>
            </a:br>
            <a:r>
              <a:rPr lang="en-US" altLang="zh-CN" sz="4000" b="1">
                <a:sym typeface="+mn-ea"/>
              </a:rPr>
              <a:t>APP</a:t>
            </a:r>
            <a:r>
              <a:rPr sz="4000" b="1">
                <a:ea typeface="宋体" panose="02010600030101010101" pitchFamily="2" charset="-122"/>
                <a:sym typeface="+mn-ea"/>
              </a:rPr>
              <a:t>界面</a:t>
            </a:r>
            <a:endParaRPr sz="4000" b="1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7" name="图片 16" descr="BSN-白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750" y="-90170"/>
            <a:ext cx="3382010" cy="1129030"/>
          </a:xfrm>
          <a:prstGeom prst="rect">
            <a:avLst/>
          </a:prstGeom>
        </p:spPr>
      </p:pic>
      <p:pic>
        <p:nvPicPr>
          <p:cNvPr id="18" name="图片 17" descr="派对科技LOGO-白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8525" y="-64770"/>
            <a:ext cx="1115695" cy="101028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微信图片_202410071456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84285" y="0"/>
            <a:ext cx="3167380" cy="6858000"/>
          </a:xfrm>
          <a:prstGeom prst="rect">
            <a:avLst/>
          </a:prstGeom>
        </p:spPr>
      </p:pic>
      <p:pic>
        <p:nvPicPr>
          <p:cNvPr id="10" name="图片 9" descr="微信图片_202410071456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835" y="0"/>
            <a:ext cx="3167380" cy="6858000"/>
          </a:xfrm>
          <a:prstGeom prst="rect">
            <a:avLst/>
          </a:prstGeom>
        </p:spPr>
      </p:pic>
      <p:pic>
        <p:nvPicPr>
          <p:cNvPr id="12" name="图片 11" descr="C:/Users/young/Desktop/22222.jpg22222"/>
          <p:cNvPicPr>
            <a:picLocks noChangeAspect="1"/>
          </p:cNvPicPr>
          <p:nvPr/>
        </p:nvPicPr>
        <p:blipFill>
          <a:blip r:embed="rId3"/>
          <a:srcRect l="5" r="5"/>
          <a:stretch>
            <a:fillRect/>
          </a:stretch>
        </p:blipFill>
        <p:spPr>
          <a:xfrm>
            <a:off x="6462395" y="0"/>
            <a:ext cx="3167380" cy="6858000"/>
          </a:xfrm>
          <a:prstGeom prst="rect">
            <a:avLst/>
          </a:prstGeom>
        </p:spPr>
      </p:pic>
      <p:pic>
        <p:nvPicPr>
          <p:cNvPr id="13" name="图片 12" descr="微信图片_202410071456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" y="0"/>
            <a:ext cx="3167380" cy="6858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76145" y="491490"/>
            <a:ext cx="7598410" cy="720090"/>
          </a:xfrm>
        </p:spPr>
        <p:txBody>
          <a:bodyPr>
            <a:normAutofit/>
          </a:bodyPr>
          <a:lstStyle/>
          <a:p>
            <a:r>
              <a:rPr sz="4000">
                <a:sym typeface="+mn-ea"/>
              </a:rPr>
              <a:t>实名</a:t>
            </a:r>
            <a:r>
              <a:rPr lang="en-US" altLang="zh-CN" sz="4000">
                <a:sym typeface="+mn-ea"/>
              </a:rPr>
              <a:t>DID</a:t>
            </a:r>
            <a:r>
              <a:rPr sz="4000">
                <a:sym typeface="+mn-ea"/>
              </a:rPr>
              <a:t>与分布式域名功能</a:t>
            </a:r>
            <a:r>
              <a:rPr sz="4000">
                <a:sym typeface="+mn-ea"/>
              </a:rPr>
              <a:t>与价值</a:t>
            </a:r>
            <a:endParaRPr sz="4000">
              <a:sym typeface="+mn-ea"/>
            </a:endParaRPr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614170"/>
            <a:ext cx="10800080" cy="4267835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0" i="0" u="none" strike="noStrike" kern="1200" cap="none" spc="0" normalizeH="0" baseline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effectLst>
                  <a:outerShdw blurRad="139700" dist="38100" sx="102000" sy="102000" algn="tl">
                    <a:schemeClr val="accent2">
                      <a:alpha val="34000"/>
                    </a:schemeClr>
                  </a:outerShdw>
                </a:effectLst>
                <a:latin typeface="+mj-ea"/>
                <a:ea typeface="+mj-ea"/>
                <a:cs typeface="MiSans Heavy" panose="00000A00000000000000" charset="-122"/>
              </a:defRPr>
            </a:lvl1pPr>
          </a:lstStyle>
          <a:p>
            <a:pPr indent="0" fontAlgn="auto">
              <a:lnSpc>
                <a:spcPts val="5500"/>
              </a:lnSpc>
            </a:pPr>
            <a:r>
              <a:rPr lang="en-US" altLang="zh-CN" sz="3600">
                <a:sym typeface="+mn-ea"/>
              </a:rPr>
              <a:t>1</a:t>
            </a:r>
            <a:r>
              <a:rPr sz="3600">
                <a:ea typeface="宋体" panose="02010600030101010101" pitchFamily="2" charset="-122"/>
                <a:sym typeface="+mn-ea"/>
              </a:rPr>
              <a:t>、一个无限接近于去中心化的身份证明，前台匿名，后台实名（加密保护隐私安全）。</a:t>
            </a:r>
            <a:endParaRPr sz="3600">
              <a:ea typeface="宋体" panose="02010600030101010101" pitchFamily="2" charset="-122"/>
              <a:sym typeface="+mn-ea"/>
            </a:endParaRPr>
          </a:p>
          <a:p>
            <a:pPr indent="0" fontAlgn="auto">
              <a:lnSpc>
                <a:spcPts val="5500"/>
              </a:lnSpc>
            </a:pPr>
            <a:r>
              <a:rPr lang="en-US" altLang="zh-CN" sz="3600">
                <a:ea typeface="宋体" panose="02010600030101010101" pitchFamily="2" charset="-122"/>
                <a:sym typeface="+mn-ea"/>
              </a:rPr>
              <a:t>2</a:t>
            </a:r>
            <a:r>
              <a:rPr sz="3600">
                <a:ea typeface="宋体" panose="02010600030101010101" pitchFamily="2" charset="-122"/>
                <a:sym typeface="+mn-ea"/>
              </a:rPr>
              <a:t>、钱包功能，可存放链上资产，如数字人民币、链上积分、数字藏品、</a:t>
            </a:r>
            <a:r>
              <a:rPr lang="en-US" altLang="zh-CN" sz="3600">
                <a:ea typeface="宋体" panose="02010600030101010101" pitchFamily="2" charset="-122"/>
                <a:sym typeface="+mn-ea"/>
              </a:rPr>
              <a:t>NFT</a:t>
            </a:r>
            <a:r>
              <a:rPr sz="3600">
                <a:ea typeface="宋体" panose="02010600030101010101" pitchFamily="2" charset="-122"/>
                <a:sym typeface="+mn-ea"/>
              </a:rPr>
              <a:t>等。</a:t>
            </a:r>
            <a:endParaRPr sz="3600">
              <a:ea typeface="宋体" panose="02010600030101010101" pitchFamily="2" charset="-122"/>
              <a:sym typeface="+mn-ea"/>
            </a:endParaRPr>
          </a:p>
          <a:p>
            <a:pPr indent="0" fontAlgn="auto">
              <a:lnSpc>
                <a:spcPts val="5500"/>
              </a:lnSpc>
            </a:pPr>
            <a:r>
              <a:rPr lang="en-US" altLang="zh-CN" sz="3600">
                <a:ea typeface="宋体" panose="02010600030101010101" pitchFamily="2" charset="-122"/>
                <a:sym typeface="+mn-ea"/>
              </a:rPr>
              <a:t>3</a:t>
            </a:r>
            <a:r>
              <a:rPr sz="3600">
                <a:ea typeface="宋体" panose="02010600030101010101" pitchFamily="2" charset="-122"/>
                <a:sym typeface="+mn-ea"/>
              </a:rPr>
              <a:t>、分布式域名（靓号）、</a:t>
            </a:r>
            <a:r>
              <a:rPr lang="en-US" altLang="zh-CN" sz="3600">
                <a:ea typeface="宋体" panose="02010600030101010101" pitchFamily="2" charset="-122"/>
                <a:sym typeface="+mn-ea"/>
              </a:rPr>
              <a:t>NFT</a:t>
            </a:r>
            <a:r>
              <a:rPr sz="3600">
                <a:ea typeface="宋体" panose="02010600030101010101" pitchFamily="2" charset="-122"/>
                <a:sym typeface="+mn-ea"/>
              </a:rPr>
              <a:t>（稀有）、积分（限量），可作为商品进行交易。</a:t>
            </a:r>
            <a:endParaRPr sz="360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7" name="图片 16" descr="派对科技LOGO-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525" y="-64770"/>
            <a:ext cx="1115695" cy="10102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51200" y="429895"/>
            <a:ext cx="5826125" cy="720090"/>
          </a:xfrm>
        </p:spPr>
        <p:txBody>
          <a:bodyPr>
            <a:noAutofit/>
          </a:bodyPr>
          <a:lstStyle/>
          <a:p>
            <a:r>
              <a:rPr sz="3600"/>
              <a:t>实名</a:t>
            </a:r>
            <a:r>
              <a:rPr lang="en-US" altLang="zh-CN" sz="3600"/>
              <a:t>DID</a:t>
            </a:r>
            <a:r>
              <a:rPr sz="3600"/>
              <a:t>与数字人民币的关系</a:t>
            </a:r>
            <a:endParaRPr sz="3600"/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>
          <a:xfrm>
            <a:off x="2257425" y="1654175"/>
            <a:ext cx="1834515" cy="5302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生态层</a:t>
            </a:r>
            <a:endParaRPr lang="zh-CN" altLang="en-US" sz="3600" b="1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atin typeface="+mn-ea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248" name="剪去对角的矩形 247"/>
          <p:cNvSpPr/>
          <p:nvPr>
            <p:custDataLst>
              <p:tags r:id="rId3"/>
            </p:custDataLst>
          </p:nvPr>
        </p:nvSpPr>
        <p:spPr>
          <a:xfrm flipH="1">
            <a:off x="6057900" y="1487805"/>
            <a:ext cx="5257165" cy="831850"/>
          </a:xfrm>
          <a:prstGeom prst="snip2DiagRect">
            <a:avLst>
              <a:gd name="adj1" fmla="val 0"/>
              <a:gd name="adj2" fmla="val 11760"/>
            </a:avLst>
          </a:prstGeom>
          <a:gradFill>
            <a:gsLst>
              <a:gs pos="52000">
                <a:schemeClr val="accent1">
                  <a:alpha val="0"/>
                </a:schemeClr>
              </a:gs>
              <a:gs pos="0">
                <a:schemeClr val="accent1">
                  <a:alpha val="25000"/>
                </a:schemeClr>
              </a:gs>
              <a:gs pos="100000">
                <a:schemeClr val="accent1">
                  <a:alpha val="25000"/>
                </a:schemeClr>
              </a:gs>
            </a:gsLst>
            <a:lin ang="2700000" scaled="0"/>
          </a:gradFill>
          <a:ln w="6350">
            <a:gradFill>
              <a:gsLst>
                <a:gs pos="24000">
                  <a:schemeClr val="accent1">
                    <a:alpha val="0"/>
                  </a:schemeClr>
                </a:gs>
                <a:gs pos="94000">
                  <a:schemeClr val="accent1">
                    <a:alpha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latin typeface="MiSans Normal" panose="00000500000000000000" charset="-122"/>
                <a:ea typeface="MiSans Normal" panose="00000500000000000000" charset="-122"/>
                <a:cs typeface="思源黑体 CN Normal" panose="020B0400000000000000" pitchFamily="34" charset="-122"/>
                <a:sym typeface="MiSans Normal" panose="00000500000000000000" charset="-122"/>
              </a:rPr>
              <a:t>线上</a:t>
            </a:r>
            <a:r>
              <a:rPr lang="en-US" altLang="zh-CN" sz="2800">
                <a:latin typeface="MiSans Normal" panose="00000500000000000000" charset="-122"/>
                <a:ea typeface="MiSans Normal" panose="00000500000000000000" charset="-122"/>
                <a:cs typeface="思源黑体 CN Normal" panose="020B0400000000000000" pitchFamily="34" charset="-122"/>
                <a:sym typeface="MiSans Normal" panose="00000500000000000000" charset="-122"/>
              </a:rPr>
              <a:t>  </a:t>
            </a:r>
            <a:r>
              <a:rPr lang="zh-CN" altLang="en-US" sz="2800">
                <a:latin typeface="MiSans Normal" panose="00000500000000000000" charset="-122"/>
                <a:ea typeface="MiSans Normal" panose="00000500000000000000" charset="-122"/>
                <a:cs typeface="思源黑体 CN Normal" panose="020B0400000000000000" pitchFamily="34" charset="-122"/>
                <a:sym typeface="MiSans Normal" panose="00000500000000000000" charset="-122"/>
              </a:rPr>
              <a:t>衣、食、住、行</a:t>
            </a:r>
            <a:r>
              <a:rPr lang="en-US" altLang="zh-CN" sz="2800">
                <a:latin typeface="MiSans Normal" panose="00000500000000000000" charset="-122"/>
                <a:ea typeface="MiSans Normal" panose="00000500000000000000" charset="-122"/>
                <a:cs typeface="思源黑体 CN Normal" panose="020B0400000000000000" pitchFamily="34" charset="-122"/>
                <a:sym typeface="MiSans Normal" panose="00000500000000000000" charset="-122"/>
              </a:rPr>
              <a:t>  </a:t>
            </a:r>
            <a:r>
              <a:rPr lang="zh-CN" altLang="en-US" sz="2800">
                <a:latin typeface="MiSans Normal" panose="00000500000000000000" charset="-122"/>
                <a:ea typeface="MiSans Normal" panose="00000500000000000000" charset="-122"/>
                <a:cs typeface="思源黑体 CN Normal" panose="020B0400000000000000" pitchFamily="34" charset="-122"/>
                <a:sym typeface="MiSans Normal" panose="00000500000000000000" charset="-122"/>
              </a:rPr>
              <a:t>线下</a:t>
            </a:r>
            <a:r>
              <a:rPr lang="en-US" altLang="zh-CN" sz="2800">
                <a:latin typeface="MiSans Normal" panose="00000500000000000000" charset="-122"/>
                <a:ea typeface="MiSans Normal" panose="00000500000000000000" charset="-122"/>
                <a:cs typeface="思源黑体 CN Normal" panose="020B0400000000000000" pitchFamily="34" charset="-122"/>
                <a:sym typeface="MiSans Normal" panose="00000500000000000000" charset="-122"/>
              </a:rPr>
              <a:t> </a:t>
            </a:r>
            <a:endParaRPr lang="en-US" altLang="zh-CN" sz="2800">
              <a:latin typeface="MiSans Normal" panose="00000500000000000000" charset="-122"/>
              <a:ea typeface="MiSans Normal" panose="00000500000000000000" charset="-122"/>
              <a:cs typeface="思源黑体 CN Normal" panose="020B0400000000000000" pitchFamily="34" charset="-122"/>
              <a:sym typeface="MiSans Normal" panose="00000500000000000000" charset="-122"/>
            </a:endParaRPr>
          </a:p>
        </p:txBody>
      </p:sp>
      <p:sp>
        <p:nvSpPr>
          <p:cNvPr id="8" name="剪去对角的矩形 7"/>
          <p:cNvSpPr/>
          <p:nvPr>
            <p:custDataLst>
              <p:tags r:id="rId4"/>
            </p:custDataLst>
          </p:nvPr>
        </p:nvSpPr>
        <p:spPr>
          <a:xfrm flipH="1">
            <a:off x="7013575" y="3121660"/>
            <a:ext cx="3394075" cy="831850"/>
          </a:xfrm>
          <a:prstGeom prst="snip2DiagRect">
            <a:avLst>
              <a:gd name="adj1" fmla="val 0"/>
              <a:gd name="adj2" fmla="val 11760"/>
            </a:avLst>
          </a:prstGeom>
          <a:gradFill>
            <a:gsLst>
              <a:gs pos="52000">
                <a:schemeClr val="accent1">
                  <a:alpha val="0"/>
                </a:schemeClr>
              </a:gs>
              <a:gs pos="0">
                <a:schemeClr val="accent1">
                  <a:alpha val="25000"/>
                </a:schemeClr>
              </a:gs>
              <a:gs pos="100000">
                <a:schemeClr val="accent1">
                  <a:alpha val="25000"/>
                </a:schemeClr>
              </a:gs>
            </a:gsLst>
            <a:lin ang="2700000" scaled="0"/>
          </a:gradFill>
          <a:ln w="6350">
            <a:gradFill>
              <a:gsLst>
                <a:gs pos="24000">
                  <a:schemeClr val="accent1">
                    <a:alpha val="0"/>
                  </a:schemeClr>
                </a:gs>
                <a:gs pos="94000">
                  <a:schemeClr val="accent1">
                    <a:alpha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2800">
                <a:latin typeface="MiSans Normal" panose="00000500000000000000" charset="-122"/>
                <a:ea typeface="MiSans Normal" panose="00000500000000000000" charset="-122"/>
                <a:cs typeface="思源黑体 CN Normal" panose="020B0400000000000000" pitchFamily="34" charset="-122"/>
                <a:sym typeface="MiSans Normal" panose="00000500000000000000" charset="-122"/>
              </a:rPr>
              <a:t>链上数字人民币</a:t>
            </a:r>
            <a:endParaRPr lang="zh-CN" altLang="en-US" sz="2800">
              <a:latin typeface="MiSans Normal" panose="00000500000000000000" charset="-122"/>
              <a:ea typeface="MiSans Normal" panose="00000500000000000000" charset="-122"/>
              <a:cs typeface="思源黑体 CN Normal" panose="020B0400000000000000" pitchFamily="34" charset="-122"/>
              <a:sym typeface="MiSans Normal" panose="00000500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057900" y="2463800"/>
            <a:ext cx="3593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公开透明</a:t>
            </a:r>
            <a:r>
              <a:rPr lang="en-US" altLang="zh-CN" sz="20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  </a:t>
            </a:r>
            <a:r>
              <a:rPr lang="zh-CN" altLang="en-US" sz="20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不可篡改</a:t>
            </a:r>
            <a:endParaRPr lang="zh-CN" altLang="en-US" sz="2000" b="1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atin typeface="+mn-ea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32685" y="2287905"/>
            <a:ext cx="235140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匿名身份</a:t>
            </a:r>
            <a:endParaRPr lang="zh-CN" altLang="en-US" sz="2000" b="1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atin typeface="+mn-ea"/>
              <a:cs typeface="MiSans Normal" panose="00000500000000000000" charset="-122"/>
              <a:sym typeface="MiSans Normal" panose="00000500000000000000" charset="-122"/>
            </a:endParaRPr>
          </a:p>
          <a:p>
            <a:pPr algn="ctr"/>
            <a:r>
              <a:rPr lang="zh-CN" altLang="en-US" sz="20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消费</a:t>
            </a:r>
            <a:endParaRPr lang="zh-CN" altLang="en-US" sz="2000" b="1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atin typeface="+mn-ea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35" name="剪去对角的矩形 34"/>
          <p:cNvSpPr/>
          <p:nvPr>
            <p:custDataLst>
              <p:tags r:id="rId5"/>
            </p:custDataLst>
          </p:nvPr>
        </p:nvSpPr>
        <p:spPr>
          <a:xfrm flipH="1">
            <a:off x="1654175" y="3175000"/>
            <a:ext cx="2632710" cy="831850"/>
          </a:xfrm>
          <a:prstGeom prst="snip2DiagRect">
            <a:avLst>
              <a:gd name="adj1" fmla="val 0"/>
              <a:gd name="adj2" fmla="val 11760"/>
            </a:avLst>
          </a:prstGeom>
          <a:gradFill>
            <a:gsLst>
              <a:gs pos="52000">
                <a:schemeClr val="accent1">
                  <a:alpha val="0"/>
                </a:schemeClr>
              </a:gs>
              <a:gs pos="0">
                <a:schemeClr val="accent1">
                  <a:alpha val="25000"/>
                </a:schemeClr>
              </a:gs>
              <a:gs pos="100000">
                <a:schemeClr val="accent1">
                  <a:alpha val="25000"/>
                </a:schemeClr>
              </a:gs>
            </a:gsLst>
            <a:lin ang="2700000" scaled="0"/>
          </a:gradFill>
          <a:ln w="6350">
            <a:gradFill>
              <a:gsLst>
                <a:gs pos="24000">
                  <a:schemeClr val="accent1">
                    <a:alpha val="0"/>
                  </a:schemeClr>
                </a:gs>
                <a:gs pos="94000">
                  <a:schemeClr val="accent1">
                    <a:alpha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2800">
                <a:latin typeface="MiSans Normal" panose="00000500000000000000" charset="-122"/>
                <a:ea typeface="MiSans Normal" panose="00000500000000000000" charset="-122"/>
                <a:cs typeface="思源黑体 CN Normal" panose="020B0400000000000000" pitchFamily="34" charset="-122"/>
                <a:sym typeface="MiSans Normal" panose="00000500000000000000" charset="-122"/>
              </a:rPr>
              <a:t>实名</a:t>
            </a:r>
            <a:r>
              <a:rPr lang="en-US" altLang="zh-CN" sz="2800">
                <a:latin typeface="MiSans Normal" panose="00000500000000000000" charset="-122"/>
                <a:ea typeface="MiSans Normal" panose="00000500000000000000" charset="-122"/>
                <a:cs typeface="思源黑体 CN Normal" panose="020B0400000000000000" pitchFamily="34" charset="-122"/>
                <a:sym typeface="MiSans Normal" panose="00000500000000000000" charset="-122"/>
              </a:rPr>
              <a:t>DID</a:t>
            </a:r>
            <a:r>
              <a:rPr lang="zh-CN" altLang="en-US" sz="2800">
                <a:latin typeface="MiSans Normal" panose="00000500000000000000" charset="-122"/>
                <a:ea typeface="MiSans Normal" panose="00000500000000000000" charset="-122"/>
                <a:cs typeface="思源黑体 CN Normal" panose="020B0400000000000000" pitchFamily="34" charset="-122"/>
                <a:sym typeface="MiSans Normal" panose="00000500000000000000" charset="-122"/>
              </a:rPr>
              <a:t>身份</a:t>
            </a:r>
            <a:endParaRPr lang="zh-CN" altLang="en-US" sz="2800">
              <a:latin typeface="MiSans Normal" panose="00000500000000000000" charset="-122"/>
              <a:ea typeface="MiSans Normal" panose="00000500000000000000" charset="-122"/>
              <a:cs typeface="思源黑体 CN Normal" panose="020B0400000000000000" pitchFamily="34" charset="-122"/>
              <a:sym typeface="MiSans Normal" panose="00000500000000000000" charset="-122"/>
            </a:endParaRPr>
          </a:p>
        </p:txBody>
      </p:sp>
      <p:sp>
        <p:nvSpPr>
          <p:cNvPr id="36" name="剪去对角的矩形 35"/>
          <p:cNvSpPr/>
          <p:nvPr>
            <p:custDataLst>
              <p:tags r:id="rId6"/>
            </p:custDataLst>
          </p:nvPr>
        </p:nvSpPr>
        <p:spPr>
          <a:xfrm flipH="1">
            <a:off x="7014210" y="4755515"/>
            <a:ext cx="3393440" cy="831850"/>
          </a:xfrm>
          <a:prstGeom prst="snip2DiagRect">
            <a:avLst>
              <a:gd name="adj1" fmla="val 0"/>
              <a:gd name="adj2" fmla="val 11760"/>
            </a:avLst>
          </a:prstGeom>
          <a:gradFill>
            <a:gsLst>
              <a:gs pos="52000">
                <a:schemeClr val="accent1">
                  <a:alpha val="0"/>
                </a:schemeClr>
              </a:gs>
              <a:gs pos="0">
                <a:schemeClr val="accent1">
                  <a:alpha val="25000"/>
                </a:schemeClr>
              </a:gs>
              <a:gs pos="100000">
                <a:schemeClr val="accent1">
                  <a:alpha val="25000"/>
                </a:schemeClr>
              </a:gs>
            </a:gsLst>
            <a:lin ang="2700000" scaled="0"/>
          </a:gradFill>
          <a:ln w="6350">
            <a:gradFill>
              <a:gsLst>
                <a:gs pos="24000">
                  <a:schemeClr val="accent1">
                    <a:alpha val="0"/>
                  </a:schemeClr>
                </a:gs>
                <a:gs pos="94000">
                  <a:schemeClr val="accent1">
                    <a:alpha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>
                <a:latin typeface="MiSans Normal" panose="00000500000000000000" charset="-122"/>
                <a:ea typeface="MiSans Normal" panose="00000500000000000000" charset="-122"/>
                <a:cs typeface="思源黑体 CN Normal" panose="020B0400000000000000" pitchFamily="34" charset="-122"/>
                <a:sym typeface="MiSans Normal" panose="00000500000000000000" charset="-122"/>
              </a:rPr>
              <a:t>  </a:t>
            </a:r>
            <a:r>
              <a:rPr lang="zh-CN" altLang="en-US" sz="2800">
                <a:latin typeface="MiSans Normal" panose="00000500000000000000" charset="-122"/>
                <a:ea typeface="MiSans Normal" panose="00000500000000000000" charset="-122"/>
                <a:cs typeface="思源黑体 CN Normal" panose="020B0400000000000000" pitchFamily="34" charset="-122"/>
                <a:sym typeface="MiSans Normal" panose="00000500000000000000" charset="-122"/>
              </a:rPr>
              <a:t>链上分布式记账</a:t>
            </a:r>
            <a:r>
              <a:rPr lang="en-US" altLang="zh-CN" sz="2800">
                <a:latin typeface="MiSans Normal" panose="00000500000000000000" charset="-122"/>
                <a:ea typeface="MiSans Normal" panose="00000500000000000000" charset="-122"/>
                <a:cs typeface="思源黑体 CN Normal" panose="020B0400000000000000" pitchFamily="34" charset="-122"/>
                <a:sym typeface="MiSans Normal" panose="00000500000000000000" charset="-122"/>
              </a:rPr>
              <a:t> </a:t>
            </a:r>
            <a:endParaRPr lang="en-US" altLang="zh-CN" sz="2800">
              <a:latin typeface="MiSans Normal" panose="00000500000000000000" charset="-122"/>
              <a:ea typeface="MiSans Normal" panose="00000500000000000000" charset="-122"/>
              <a:cs typeface="思源黑体 CN Normal" panose="020B0400000000000000" pitchFamily="34" charset="-122"/>
              <a:sym typeface="MiSans Normal" panose="00000500000000000000" charset="-122"/>
            </a:endParaRPr>
          </a:p>
        </p:txBody>
      </p:sp>
      <p:sp>
        <p:nvSpPr>
          <p:cNvPr id="39" name="剪去对角的矩形 38"/>
          <p:cNvSpPr/>
          <p:nvPr>
            <p:custDataLst>
              <p:tags r:id="rId7"/>
            </p:custDataLst>
          </p:nvPr>
        </p:nvSpPr>
        <p:spPr>
          <a:xfrm flipH="1">
            <a:off x="1654175" y="4849495"/>
            <a:ext cx="2632075" cy="831850"/>
          </a:xfrm>
          <a:prstGeom prst="snip2DiagRect">
            <a:avLst>
              <a:gd name="adj1" fmla="val 0"/>
              <a:gd name="adj2" fmla="val 11760"/>
            </a:avLst>
          </a:prstGeom>
          <a:gradFill>
            <a:gsLst>
              <a:gs pos="52000">
                <a:schemeClr val="accent1">
                  <a:alpha val="0"/>
                </a:schemeClr>
              </a:gs>
              <a:gs pos="0">
                <a:schemeClr val="accent1">
                  <a:alpha val="25000"/>
                </a:schemeClr>
              </a:gs>
              <a:gs pos="100000">
                <a:schemeClr val="accent1">
                  <a:alpha val="25000"/>
                </a:schemeClr>
              </a:gs>
            </a:gsLst>
            <a:lin ang="2700000" scaled="0"/>
          </a:gradFill>
          <a:ln w="6350">
            <a:gradFill>
              <a:gsLst>
                <a:gs pos="24000">
                  <a:schemeClr val="accent1">
                    <a:alpha val="0"/>
                  </a:schemeClr>
                </a:gs>
                <a:gs pos="94000">
                  <a:schemeClr val="accent1">
                    <a:alpha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2800">
                <a:latin typeface="MiSans Normal" panose="00000500000000000000" charset="-122"/>
                <a:ea typeface="MiSans Normal" panose="00000500000000000000" charset="-122"/>
                <a:cs typeface="思源黑体 CN Normal" panose="020B0400000000000000" pitchFamily="34" charset="-122"/>
                <a:sym typeface="MiSans Normal" panose="00000500000000000000" charset="-122"/>
              </a:rPr>
              <a:t>国家监管部门</a:t>
            </a:r>
            <a:r>
              <a:rPr lang="en-US" altLang="zh-CN">
                <a:latin typeface="MiSans Normal" panose="00000500000000000000" charset="-122"/>
                <a:ea typeface="MiSans Normal" panose="00000500000000000000" charset="-122"/>
                <a:cs typeface="思源黑体 CN Normal" panose="020B0400000000000000" pitchFamily="34" charset="-122"/>
                <a:sym typeface="MiSans Normal" panose="00000500000000000000" charset="-122"/>
              </a:rPr>
              <a:t>   </a:t>
            </a:r>
            <a:endParaRPr lang="en-US" altLang="zh-CN">
              <a:latin typeface="MiSans Normal" panose="00000500000000000000" charset="-122"/>
              <a:ea typeface="MiSans Normal" panose="00000500000000000000" charset="-122"/>
              <a:cs typeface="思源黑体 CN Normal" panose="020B0400000000000000" pitchFamily="34" charset="-122"/>
              <a:sym typeface="MiSans Normal" panose="00000500000000000000" charset="-122"/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>
            <a:off x="4784090" y="3491230"/>
            <a:ext cx="1649730" cy="0"/>
          </a:xfrm>
          <a:prstGeom prst="straightConnector1">
            <a:avLst/>
          </a:prstGeom>
          <a:ln w="12700">
            <a:solidFill>
              <a:srgbClr val="1F6E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V="1">
            <a:off x="2969895" y="2287905"/>
            <a:ext cx="0" cy="646430"/>
          </a:xfrm>
          <a:prstGeom prst="straightConnector1">
            <a:avLst/>
          </a:prstGeom>
          <a:ln w="12700">
            <a:solidFill>
              <a:srgbClr val="1F6E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2969895" y="4132580"/>
            <a:ext cx="0" cy="661035"/>
          </a:xfrm>
          <a:prstGeom prst="straightConnector1">
            <a:avLst/>
          </a:prstGeom>
          <a:ln w="12700">
            <a:solidFill>
              <a:srgbClr val="1F6E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H="1" flipV="1">
            <a:off x="8707120" y="2421890"/>
            <a:ext cx="7620" cy="498475"/>
          </a:xfrm>
          <a:prstGeom prst="straightConnector1">
            <a:avLst/>
          </a:prstGeom>
          <a:ln w="12700">
            <a:solidFill>
              <a:srgbClr val="1F6E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8707120" y="4101465"/>
            <a:ext cx="0" cy="591185"/>
          </a:xfrm>
          <a:prstGeom prst="straightConnector1">
            <a:avLst/>
          </a:prstGeom>
          <a:ln w="12700">
            <a:solidFill>
              <a:srgbClr val="1F6E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286885" y="3552190"/>
            <a:ext cx="2611755" cy="499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0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钱包</a:t>
            </a:r>
            <a:r>
              <a:rPr lang="zh-CN" altLang="en-US" sz="20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存储</a:t>
            </a:r>
            <a:endParaRPr lang="zh-CN" altLang="en-US" sz="2000" b="1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atin typeface="+mn-ea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86250" y="5282565"/>
            <a:ext cx="27825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通过区块链</a:t>
            </a:r>
            <a:r>
              <a:rPr lang="zh-CN" altLang="en-US" sz="2000" b="1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技术</a:t>
            </a:r>
            <a:endParaRPr lang="zh-CN" altLang="en-US" sz="2000" b="1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atin typeface="+mn-ea"/>
              <a:cs typeface="MiSans Normal" panose="00000500000000000000" charset="-122"/>
              <a:sym typeface="MiSans Normal" panose="00000500000000000000" charset="-122"/>
            </a:endParaRPr>
          </a:p>
        </p:txBody>
      </p:sp>
      <p:cxnSp>
        <p:nvCxnSpPr>
          <p:cNvPr id="5" name="直接箭头连接符 4"/>
          <p:cNvCxnSpPr/>
          <p:nvPr>
            <p:custDataLst>
              <p:tags r:id="rId8"/>
            </p:custDataLst>
          </p:nvPr>
        </p:nvCxnSpPr>
        <p:spPr>
          <a:xfrm>
            <a:off x="4845685" y="5161280"/>
            <a:ext cx="1608455" cy="0"/>
          </a:xfrm>
          <a:prstGeom prst="straightConnector1">
            <a:avLst/>
          </a:prstGeom>
          <a:ln w="12700">
            <a:solidFill>
              <a:srgbClr val="1F6E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派对科技LOGO-白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58525" y="-64770"/>
            <a:ext cx="1115695" cy="101028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53995" y="498475"/>
            <a:ext cx="6802755" cy="720090"/>
          </a:xfrm>
        </p:spPr>
        <p:txBody>
          <a:bodyPr>
            <a:normAutofit/>
          </a:bodyPr>
          <a:lstStyle/>
          <a:p>
            <a:r>
              <a:rPr sz="4400">
                <a:sym typeface="+mn-ea"/>
              </a:rPr>
              <a:t>实名</a:t>
            </a:r>
            <a:r>
              <a:rPr lang="en-US" altLang="zh-CN" sz="4400">
                <a:sym typeface="+mn-ea"/>
              </a:rPr>
              <a:t>DID</a:t>
            </a:r>
            <a:r>
              <a:rPr sz="4400">
                <a:sym typeface="+mn-ea"/>
              </a:rPr>
              <a:t>的未来发展与</a:t>
            </a:r>
            <a:r>
              <a:rPr sz="4400">
                <a:sym typeface="+mn-ea"/>
              </a:rPr>
              <a:t>目标</a:t>
            </a:r>
            <a:endParaRPr sz="4400">
              <a:sym typeface="+mn-ea"/>
            </a:endParaRPr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78205" y="1920875"/>
            <a:ext cx="10332085" cy="5024755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0" i="0" u="none" strike="noStrike" kern="1200" cap="none" spc="0" normalizeH="0" baseline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effectLst>
                  <a:outerShdw blurRad="139700" dist="38100" sx="102000" sy="102000" algn="tl">
                    <a:schemeClr val="accent2">
                      <a:alpha val="34000"/>
                    </a:schemeClr>
                  </a:outerShdw>
                </a:effectLst>
                <a:latin typeface="+mj-ea"/>
                <a:ea typeface="+mj-ea"/>
                <a:cs typeface="MiSans Heavy" panose="00000A00000000000000" charset="-122"/>
              </a:defRPr>
            </a:lvl1pPr>
          </a:lstStyle>
          <a:p>
            <a:pPr indent="0" fontAlgn="auto">
              <a:lnSpc>
                <a:spcPts val="4500"/>
              </a:lnSpc>
            </a:pPr>
            <a:r>
              <a:rPr lang="en-US" altLang="zh-CN">
                <a:sym typeface="+mn-ea"/>
              </a:rPr>
              <a:t>1</a:t>
            </a:r>
            <a:r>
              <a:rPr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>
                <a:sym typeface="+mn-ea"/>
              </a:rPr>
              <a:t>BSN</a:t>
            </a:r>
            <a:r>
              <a:rPr>
                <a:sym typeface="+mn-ea"/>
              </a:rPr>
              <a:t>实名</a:t>
            </a:r>
            <a:r>
              <a:rPr lang="en-US" altLang="zh-CN">
                <a:sym typeface="+mn-ea"/>
              </a:rPr>
              <a:t>DID</a:t>
            </a:r>
            <a:r>
              <a:rPr>
                <a:ea typeface="宋体" panose="02010600030101010101" pitchFamily="2" charset="-122"/>
                <a:sym typeface="+mn-ea"/>
              </a:rPr>
              <a:t>、域名未来使用场景等同于二代居民身份证。</a:t>
            </a:r>
            <a:endParaRPr>
              <a:ea typeface="宋体" panose="02010600030101010101" pitchFamily="2" charset="-122"/>
              <a:sym typeface="+mn-ea"/>
            </a:endParaRPr>
          </a:p>
          <a:p>
            <a:pPr indent="0" fontAlgn="auto">
              <a:lnSpc>
                <a:spcPts val="4500"/>
              </a:lnSpc>
            </a:pPr>
            <a:r>
              <a:rPr lang="en-US" altLang="zh-CN">
                <a:ea typeface="宋体" panose="02010600030101010101" pitchFamily="2" charset="-122"/>
                <a:sym typeface="+mn-ea"/>
              </a:rPr>
              <a:t>2</a:t>
            </a:r>
            <a:r>
              <a:rPr>
                <a:ea typeface="宋体" panose="02010600030101010101" pitchFamily="2" charset="-122"/>
                <a:sym typeface="+mn-ea"/>
              </a:rPr>
              <a:t>、实名</a:t>
            </a:r>
            <a:r>
              <a:rPr lang="en-US" altLang="zh-CN">
                <a:ea typeface="宋体" panose="02010600030101010101" pitchFamily="2" charset="-122"/>
                <a:sym typeface="+mn-ea"/>
              </a:rPr>
              <a:t>DID</a:t>
            </a:r>
            <a:r>
              <a:rPr>
                <a:ea typeface="宋体" panose="02010600030101010101" pitchFamily="2" charset="-122"/>
                <a:sym typeface="+mn-ea"/>
              </a:rPr>
              <a:t>不仅可匿名使用于</a:t>
            </a:r>
            <a:r>
              <a:rPr lang="en-US" altLang="zh-CN">
                <a:ea typeface="宋体" panose="02010600030101010101" pitchFamily="2" charset="-122"/>
                <a:sym typeface="+mn-ea"/>
              </a:rPr>
              <a:t>Web2.0</a:t>
            </a:r>
            <a:r>
              <a:rPr>
                <a:ea typeface="宋体" panose="02010600030101010101" pitchFamily="2" charset="-122"/>
                <a:sym typeface="+mn-ea"/>
              </a:rPr>
              <a:t>生态，更主要用于，</a:t>
            </a:r>
            <a:r>
              <a:rPr lang="en-US" altLang="zh-CN">
                <a:ea typeface="宋体" panose="02010600030101010101" pitchFamily="2" charset="-122"/>
                <a:sym typeface="+mn-ea"/>
              </a:rPr>
              <a:t>Web3.0</a:t>
            </a:r>
            <a:r>
              <a:rPr>
                <a:ea typeface="宋体" panose="02010600030101010101" pitchFamily="2" charset="-122"/>
                <a:sym typeface="+mn-ea"/>
              </a:rPr>
              <a:t>的生态与场景，使用起来更简洁、更方便、更广泛、更安全。</a:t>
            </a:r>
            <a:endParaRPr>
              <a:ea typeface="宋体" panose="02010600030101010101" pitchFamily="2" charset="-122"/>
              <a:sym typeface="+mn-ea"/>
            </a:endParaRPr>
          </a:p>
          <a:p>
            <a:pPr indent="0" fontAlgn="auto">
              <a:lnSpc>
                <a:spcPts val="4500"/>
              </a:lnSpc>
            </a:pPr>
            <a:r>
              <a:rPr lang="en-US" altLang="zh-CN">
                <a:ea typeface="宋体" panose="02010600030101010101" pitchFamily="2" charset="-122"/>
                <a:sym typeface="+mn-ea"/>
              </a:rPr>
              <a:t>3</a:t>
            </a:r>
            <a:r>
              <a:rPr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>
                <a:ea typeface="宋体" panose="02010600030101010101" pitchFamily="2" charset="-122"/>
                <a:sym typeface="+mn-ea"/>
              </a:rPr>
              <a:t>BSN</a:t>
            </a:r>
            <a:r>
              <a:rPr>
                <a:ea typeface="宋体" panose="02010600030101010101" pitchFamily="2" charset="-122"/>
                <a:sym typeface="+mn-ea"/>
              </a:rPr>
              <a:t>实名</a:t>
            </a:r>
            <a:r>
              <a:rPr lang="en-US" altLang="zh-CN">
                <a:ea typeface="宋体" panose="02010600030101010101" pitchFamily="2" charset="-122"/>
                <a:sym typeface="+mn-ea"/>
              </a:rPr>
              <a:t>DID</a:t>
            </a:r>
            <a:r>
              <a:rPr>
                <a:ea typeface="宋体" panose="02010600030101010101" pitchFamily="2" charset="-122"/>
                <a:sym typeface="+mn-ea"/>
              </a:rPr>
              <a:t>、域名服务正在逐步对接更多的使用场景，如医疗、购票、预约、教育、出行等行业场景。武汉市作为全国试点城市，欢迎大家去体验</a:t>
            </a:r>
            <a:r>
              <a:rPr lang="en-US" altLang="zh-CN">
                <a:ea typeface="宋体" panose="02010600030101010101" pitchFamily="2" charset="-122"/>
                <a:sym typeface="+mn-ea"/>
              </a:rPr>
              <a:t>DID</a:t>
            </a:r>
            <a:r>
              <a:rPr>
                <a:ea typeface="宋体" panose="02010600030101010101" pitchFamily="2" charset="-122"/>
                <a:sym typeface="+mn-ea"/>
              </a:rPr>
              <a:t>给人们带来的便捷与安全。</a:t>
            </a:r>
            <a:endParaRPr>
              <a:ea typeface="宋体" panose="02010600030101010101" pitchFamily="2" charset="-122"/>
              <a:sym typeface="+mn-ea"/>
            </a:endParaRPr>
          </a:p>
          <a:p>
            <a:endParaRPr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7" name="图片 16" descr="派对科技LOGO-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525" y="-64770"/>
            <a:ext cx="1115695" cy="10102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3.0"/>
</p:tagLst>
</file>

<file path=ppt/tags/tag1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1*i*10"/>
  <p:tag name="KSO_WM_UNIT_LAYERLEVEL" val="1"/>
  <p:tag name="KSO_WM_TAG_VERSION" val="3.0"/>
</p:tagLst>
</file>

<file path=ppt/tags/tag1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1*i*11"/>
  <p:tag name="KSO_WM_UNIT_LAYERLEVEL" val="1"/>
  <p:tag name="KSO_WM_TAG_VERSION" val="3.0"/>
</p:tagLst>
</file>

<file path=ppt/tags/tag10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1*i*12"/>
  <p:tag name="KSO_WM_UNIT_LAYERLEVEL" val="1"/>
  <p:tag name="KSO_WM_TAG_VERSION" val="3.0"/>
</p:tagLst>
</file>

<file path=ppt/tags/tag10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1*i*13"/>
  <p:tag name="KSO_WM_UNIT_LAYERLEVEL" val="1"/>
  <p:tag name="KSO_WM_TAG_VERSION" val="3.0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  <p:tag name="KSO_WM_UNIT_CONTENT_GROUP_TYPE" val="contentchip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0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3.0"/>
</p:tagLst>
</file>

<file path=ppt/tags/tag1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UNIT_CONTENT_GROUP_TYPE" val="titlestyle"/>
  <p:tag name="KSO_WM_UNIT_TYPE" val="i"/>
  <p:tag name="KSO_WM_UNIT_INDEX" val="3"/>
</p:tagLst>
</file>

<file path=ppt/tags/tag1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3.0"/>
  <p:tag name="KSO_WM_UNIT_CONTENT_GROUP_TYPE" val="titlestyle"/>
  <p:tag name="KSO_WM_UNIT_TYPE" val="i"/>
  <p:tag name="KSO_WM_UNIT_INDEX" val="4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20230251"/>
  <p:tag name="KSO_WM_TEMPLATE_CATEGORY" val="custom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INDEX" val="20230251"/>
  <p:tag name="KSO_WM_TEMPLATE_CATEGORY" val="custom"/>
</p:tagLst>
</file>

<file path=ppt/tags/tag117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251"/>
  <p:tag name="KSO_WM_SPECIAL_SOURCE" val="bdnull"/>
  <p:tag name="KSO_WM_TEMPLATE_THUMBS_INDEX" val="1、9"/>
</p:tagLst>
</file>

<file path=ppt/tags/tag118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19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3.0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3.0"/>
  <p:tag name="KSO_WM_BEAUTIFY_FLAG" val="#wm#"/>
  <p:tag name="KSO_WM_UNIT_TYPE" val="i"/>
  <p:tag name="KSO_WM_UNIT_INDEX" val="13"/>
</p:tagLst>
</file>

<file path=ppt/tags/tag1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4"/>
  <p:tag name="KSO_WM_UNIT_ID" val="_1*i*4"/>
  <p:tag name="KSO_WM_UNIT_LAYERLEVEL" val="1"/>
  <p:tag name="KSO_WM_TAG_VERSION" val="3.0"/>
</p:tagLst>
</file>

<file path=ppt/tags/tag1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5"/>
  <p:tag name="KSO_WM_UNIT_ID" val="_1*i*5"/>
  <p:tag name="KSO_WM_UNIT_LAYERLEVEL" val="1"/>
  <p:tag name="KSO_WM_TAG_VERSION" val="3.0"/>
</p:tagLst>
</file>

<file path=ppt/tags/tag1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</p:tagLst>
</file>

<file path=ppt/tags/tag1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</p:tagLst>
</file>

<file path=ppt/tags/tag125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  <p:tag name="KSO_WM_UNIT_CONTENT_GROUP_TYPE" val="contentchip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  <p:tag name="KSO_WM_BEAUTIFY_FLAG" val="#wm#"/>
</p:tagLst>
</file>

<file path=ppt/tags/tag1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3.0"/>
</p:tagLst>
</file>

<file path=ppt/tags/tag1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3.0"/>
</p:tagLst>
</file>

<file path=ppt/tags/tag1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3.0"/>
</p:tagLst>
</file>

<file path=ppt/tags/tag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*i*12"/>
  <p:tag name="KSO_WM_UNIT_LAYERLEVEL" val="1"/>
  <p:tag name="KSO_WM_TAG_VERSION" val="3.0"/>
</p:tagLst>
</file>

<file path=ppt/tags/tag1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*i*12"/>
  <p:tag name="KSO_WM_UNIT_LAYERLEVEL" val="1"/>
  <p:tag name="KSO_WM_TAG_VERSION" val="3.0"/>
</p:tagLst>
</file>

<file path=ppt/tags/tag1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*i*13"/>
  <p:tag name="KSO_WM_UNIT_LAYERLEVEL" val="1"/>
  <p:tag name="KSO_WM_TAG_VERSION" val="3.0"/>
</p:tagLst>
</file>

<file path=ppt/tags/tag13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UNIT_CONTENT_GROUP_TYPE" val="contentchip"/>
</p:tagLst>
</file>

<file path=ppt/tags/tag133.xml><?xml version="1.0" encoding="utf-8"?>
<p:tagLst xmlns:p="http://schemas.openxmlformats.org/presentationml/2006/main">
  <p:tag name="KSO_WM_UNIT_PRESET_TEXT" val="NEW PRODUCT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CONTENT_GROUP_TYPE" val="contentchip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*i*13"/>
  <p:tag name="KSO_WM_UNIT_LAYERLEVEL" val="1"/>
  <p:tag name="KSO_WM_TAG_VERSION" val="3.0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3.0"/>
  <p:tag name="KSO_WM_UNIT_TYPE" val="i"/>
  <p:tag name="KSO_WM_UNIT_INDEX" val="8"/>
</p:tagLst>
</file>

<file path=ppt/tags/tag1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3.0"/>
  <p:tag name="KSO_WM_UNIT_TYPE" val="i"/>
  <p:tag name="KSO_WM_UNIT_INDEX" val="8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3.0"/>
  <p:tag name="KSO_WM_BEAUTIFY_FLAG" val="#wm#"/>
  <p:tag name="KSO_WM_UNIT_TYPE" val="i"/>
  <p:tag name="KSO_WM_UNIT_INDEX" val="13"/>
</p:tagLst>
</file>

<file path=ppt/tags/tag1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UNIT_TYPE" val="i"/>
  <p:tag name="KSO_WM_UNIT_INDEX" val="2"/>
</p:tagLst>
</file>

<file path=ppt/tags/tag1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1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UNIT_TYPE" val="i"/>
  <p:tag name="KSO_WM_UNIT_INDEX" val="4"/>
</p:tagLst>
</file>

<file path=ppt/tags/tag1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UNIT_TYPE" val="i"/>
  <p:tag name="KSO_WM_UNIT_INDEX" val="1"/>
</p:tagLst>
</file>

<file path=ppt/tags/tag1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UNIT_TYPE" val="i"/>
  <p:tag name="KSO_WM_UNIT_INDEX" val="5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UNIT_CONTENT_GROUP_TYPE" val="contentchip"/>
</p:tagLst>
</file>

<file path=ppt/tags/tag1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3.0"/>
  <p:tag name="KSO_WM_UNIT_TYPE" val="i"/>
  <p:tag name="KSO_WM_UNIT_INDEX" val="7"/>
</p:tagLst>
</file>

<file path=ppt/tags/tag1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3.0"/>
  <p:tag name="KSO_WM_UNIT_TYPE" val="i"/>
  <p:tag name="KSO_WM_UNIT_INDEX" val="9"/>
</p:tagLst>
</file>

<file path=ppt/tags/tag1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3.0"/>
  <p:tag name="KSO_WM_UNIT_TYPE" val="i"/>
  <p:tag name="KSO_WM_UNIT_INDEX" val="10"/>
</p:tagLst>
</file>

<file path=ppt/tags/tag1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3.0"/>
  <p:tag name="KSO_WM_UNIT_TYPE" val="i"/>
  <p:tag name="KSO_WM_UNIT_INDEX" val="11"/>
</p:tagLst>
</file>

<file path=ppt/tags/tag1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3.0"/>
  <p:tag name="KSO_WM_UNIT_TYPE" val="i"/>
  <p:tag name="KSO_WM_UNIT_INDEX" val="12"/>
</p:tagLst>
</file>

<file path=ppt/tags/tag155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3.0"/>
  <p:tag name="KSO_WM_UNIT_TYPE" val="i"/>
  <p:tag name="KSO_WM_UNIT_INDEX" val="12"/>
</p:tagLst>
</file>

<file path=ppt/tags/tag16.xml><?xml version="1.0" encoding="utf-8"?>
<p:tagLst xmlns:p="http://schemas.openxmlformats.org/presentationml/2006/main">
  <p:tag name="KSO_WM_UNIT_PRESET_TEXT" val="NEW PRODUCT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CONTENT_GROUP_TYPE" val="contentchip"/>
</p:tagLst>
</file>

<file path=ppt/tags/tag1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3.0"/>
  <p:tag name="KSO_WM_UNIT_TYPE" val="i"/>
  <p:tag name="KSO_WM_UNIT_INDEX" val="13"/>
</p:tagLst>
</file>

<file path=ppt/tags/tag1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UNIT_TYPE" val="i"/>
  <p:tag name="KSO_WM_UNIT_INDEX" val="2"/>
</p:tagLst>
</file>

<file path=ppt/tags/tag1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UNIT_CONTENT_GROUP_TYPE" val="contentchip"/>
  <p:tag name="KSO_WM_UNIT_TYPE" val="i"/>
  <p:tag name="KSO_WM_UNIT_INDEX" val="3"/>
</p:tagLst>
</file>

<file path=ppt/tags/tag1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UNIT_CONTENT_GROUP_TYPE" val="contentchip"/>
  <p:tag name="KSO_WM_UNIT_TYPE" val="i"/>
  <p:tag name="KSO_WM_UNIT_INDEX" val="4"/>
</p:tagLst>
</file>

<file path=ppt/tags/tag1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3.0"/>
  <p:tag name="KSO_WM_UNIT_TYPE" val="i"/>
  <p:tag name="KSO_WM_UNIT_INDEX" val="5"/>
</p:tagLst>
</file>

<file path=ppt/tags/tag1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3.0"/>
  <p:tag name="KSO_WM_UNIT_TYPE" val="i"/>
  <p:tag name="KSO_WM_UNIT_INDEX" val="6"/>
</p:tagLst>
</file>

<file path=ppt/tags/tag16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</p:tagLst>
</file>

<file path=ppt/tags/tag167.xml><?xml version="1.0" encoding="utf-8"?>
<p:tagLst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10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</p:tagLst>
</file>

<file path=ppt/tags/tag1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3.0"/>
  <p:tag name="KSO_WM_UNIT_TYPE" val="i"/>
  <p:tag name="KSO_WM_UNIT_INDEX" val="7"/>
</p:tagLst>
</file>

<file path=ppt/tags/tag1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3.0"/>
  <p:tag name="KSO_WM_UNIT_TYPE" val="i"/>
  <p:tag name="KSO_WM_UNIT_INDEX" val="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3.0"/>
  <p:tag name="KSO_WM_UNIT_TYPE" val="i"/>
  <p:tag name="KSO_WM_UNIT_INDEX" val="9"/>
</p:tagLst>
</file>

<file path=ppt/tags/tag1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3.0"/>
  <p:tag name="KSO_WM_UNIT_TYPE" val="i"/>
  <p:tag name="KSO_WM_UNIT_INDEX" val="10"/>
</p:tagLst>
</file>

<file path=ppt/tags/tag17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3.0"/>
  <p:tag name="KSO_WM_UNIT_TYPE" val="i"/>
  <p:tag name="KSO_WM_UNIT_INDEX" val="11"/>
</p:tagLst>
</file>

<file path=ppt/tags/tag17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3.0"/>
  <p:tag name="KSO_WM_UNIT_TYPE" val="i"/>
  <p:tag name="KSO_WM_UNIT_INDEX" val="1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207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208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20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3.0"/>
  <p:tag name="KSO_WM_UNIT_TYPE" val="i"/>
  <p:tag name="KSO_WM_UNIT_INDEX" val="13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4"/>
  <p:tag name="KSO_WM_UNIT_ID" val="_11*i*4"/>
  <p:tag name="KSO_WM_UNIT_LAYERLEVEL" val="1"/>
  <p:tag name="KSO_WM_TAG_VERSION" val="3.0"/>
</p:tagLst>
</file>

<file path=ppt/tags/tag2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5"/>
  <p:tag name="KSO_WM_UNIT_ID" val="_11*i*5"/>
  <p:tag name="KSO_WM_UNIT_LAYERLEVEL" val="1"/>
  <p:tag name="KSO_WM_TAG_VERSION" val="3.0"/>
</p:tagLst>
</file>

<file path=ppt/tags/tag2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</p:tagLst>
</file>

<file path=ppt/tags/tag2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1*i*7"/>
  <p:tag name="KSO_WM_UNIT_LAYERLEVEL" val="1"/>
  <p:tag name="KSO_WM_TAG_VERSION" val="3.0"/>
</p:tagLst>
</file>

<file path=ppt/tags/tag214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  <p:tag name="KSO_WM_UNIT_CONTENT_GROUP_TYPE" val="contentchip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3.0"/>
  <p:tag name="KSO_WM_BEAUTIFY_FLAG" val="#wm#"/>
</p:tagLst>
</file>

<file path=ppt/tags/tag2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1*i*9"/>
  <p:tag name="KSO_WM_UNIT_LAYERLEVEL" val="1"/>
  <p:tag name="KSO_WM_TAG_VERSION" val="3.0"/>
</p:tagLst>
</file>

<file path=ppt/tags/tag2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1*i*10"/>
  <p:tag name="KSO_WM_UNIT_LAYERLEVEL" val="1"/>
  <p:tag name="KSO_WM_TAG_VERSION" val="3.0"/>
</p:tagLst>
</file>

<file path=ppt/tags/tag2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1*i*11"/>
  <p:tag name="KSO_WM_UNIT_LAYERLEVEL" val="1"/>
  <p:tag name="KSO_WM_TAG_VERSION" val="3.0"/>
</p:tagLst>
</file>

<file path=ppt/tags/tag2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1*i*12"/>
  <p:tag name="KSO_WM_UNIT_LAYERLEVEL" val="1"/>
  <p:tag name="KSO_WM_TAG_VERSION" val="3.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1*i*13"/>
  <p:tag name="KSO_WM_UNIT_LAYERLEVEL" val="1"/>
  <p:tag name="KSO_WM_TAG_VERSION" val="3.0"/>
</p:tagLst>
</file>

<file path=ppt/tags/tag221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  <p:tag name="KSO_WM_UNIT_CONTENT_GROUP_TYPE" val="contentchip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2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2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2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UNIT_CONTENT_GROUP_TYPE" val="titlestyle"/>
  <p:tag name="KSO_WM_UNIT_TYPE" val="i"/>
  <p:tag name="KSO_WM_UNIT_INDEX" val="3"/>
</p:tagLst>
</file>

<file path=ppt/tags/tag2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3.0"/>
  <p:tag name="KSO_WM_UNIT_CONTENT_GROUP_TYPE" val="titlestyle"/>
  <p:tag name="KSO_WM_UNIT_TYPE" val="i"/>
  <p:tag name="KSO_WM_UNIT_INDEX" val="4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20230251"/>
  <p:tag name="KSO_WM_TEMPLATE_CATEGORY" val="custom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INDEX" val="20230251"/>
  <p:tag name="KSO_WM_TEMPLATE_CATEGORY" val="custom"/>
</p:tagLst>
</file>

<file path=ppt/tags/tag234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251"/>
  <p:tag name="KSO_WM_SPECIAL_SOURCE" val="bdnull"/>
  <p:tag name="KSO_WM_TEMPLATE_THUMBS_INDEX" val="1、9"/>
</p:tagLst>
</file>

<file path=ppt/tags/tag235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251_1*f*1"/>
  <p:tag name="KSO_WM_TEMPLATE_CATEGORY" val="custom"/>
  <p:tag name="KSO_WM_TEMPLATE_INDEX" val="20230251"/>
  <p:tag name="KSO_WM_UNIT_LAYERLEVEL" val="1"/>
  <p:tag name="KSO_WM_TAG_VERSION" val="3.0"/>
  <p:tag name="KSO_WM_BEAUTIFY_FLAG" val="#wm#"/>
  <p:tag name="KSO_WM_UNIT_CONTENT_GROUP_TYPE" val="contentchip"/>
  <p:tag name="KSO_WM_UNIT_PRESET_TEXT" val="汇报人：WPS"/>
</p:tagLst>
</file>

<file path=ppt/tags/tag2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51_1*a*1"/>
  <p:tag name="KSO_WM_TEMPLATE_CATEGORY" val="custom"/>
  <p:tag name="KSO_WM_TEMPLATE_INDEX" val="20230251"/>
  <p:tag name="KSO_WM_UNIT_LAYERLEVEL" val="1"/>
  <p:tag name="KSO_WM_TAG_VERSION" val="3.0"/>
  <p:tag name="KSO_WM_BEAUTIFY_FLAG" val="#wm#"/>
  <p:tag name="KSO_WM_UNIT_CONTENT_GROUP_TYPE" val="contentchip"/>
  <p:tag name="KSO_WM_UNIT_PRESET_TEXT" val="单击添加文档标题"/>
</p:tagLst>
</file>

<file path=ppt/tags/tag237.xml><?xml version="1.0" encoding="utf-8"?>
<p:tagLst xmlns:p="http://schemas.openxmlformats.org/presentationml/2006/main"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0251_1*b*1"/>
  <p:tag name="KSO_WM_TEMPLATE_CATEGORY" val="custom"/>
  <p:tag name="KSO_WM_TEMPLATE_INDEX" val="2023025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CONTENT_GROUP_TYPE" val="contentchip"/>
  <p:tag name="KSO_WM_UNIT_PRESET_TEXT" val="NEW PRODUCT"/>
</p:tagLst>
</file>

<file path=ppt/tags/tag238.xml><?xml version="1.0" encoding="utf-8"?>
<p:tagLst xmlns:p="http://schemas.openxmlformats.org/presentationml/2006/main">
  <p:tag name="KSO_WM_SLIDE_ID" val="custom20230251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0251"/>
  <p:tag name="KSO_WM_SLIDE_TYPE" val="title"/>
  <p:tag name="KSO_WM_SLIDE_SUBTYPE" val="pureTxt"/>
  <p:tag name="KSO_WM_SLIDE_LAYOUT" val="a_b_f"/>
  <p:tag name="KSO_WM_SLIDE_LAYOUT_CNT" val="1_1_1"/>
  <p:tag name="KSO_WM_SPECIAL_SOURCE" val="bdnull"/>
  <p:tag name="KSO_WM_TEMPLATE_THUMBS_INDEX" val="1、9"/>
  <p:tag name="KSO_WM_SLIDE_CONTENT_AREA" val="{&quot;left&quot;:&quot;32.85&quot;,&quot;top&quot;:&quot;119.55&quot;,&quot;width&quot;:&quot;539.75&quot;,&quot;height&quot;:&quot;310.35&quot;}"/>
  <p:tag name="KSO_WM_SLIDE_THEME_ID" val="3302668"/>
  <p:tag name="KSO_WM_SLIDE_THEME_NAME" val="人工智能科幻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60_3*a*1"/>
  <p:tag name="KSO_WM_TEMPLATE_CATEGORY" val="diagram"/>
  <p:tag name="KSO_WM_TEMPLATE_INDEX" val="20234860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a"/>
  <p:tag name="KSO_WM_UNIT_INDEX" val="1"/>
  <p:tag name="KSO_WM_UNIT_PRESET_TEXT" val="单击此处添加标题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60_3*m_h_a*1_1_1"/>
  <p:tag name="KSO_WM_TEMPLATE_CATEGORY" val="diagram"/>
  <p:tag name="KSO_WM_TEMPLATE_INDEX" val="2023486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1_1"/>
  <p:tag name="KSO_WM_UNIT_PRESET_TEXT" val="添加项标题"/>
  <p:tag name="KSO_WM_UNIT_TEXT_FILL_FORE_SCHEMECOLOR_INDEX" val="3"/>
  <p:tag name="KSO_WM_UNIT_TEXT_FILL_TYPE" val="3"/>
  <p:tag name="KSO_WM_DIAGRAM_MAX_ITEMCNT" val="6"/>
  <p:tag name="KSO_WM_DIAGRAM_MIN_ITEMCNT" val="4"/>
  <p:tag name="KSO_WM_DIAGRAM_VIRTUALLY_FRAME" val="{&quot;height&quot;:541.3,&quot;left&quot;:-28.9,&quot;top&quot;:93.95,&quot;width&quot;:1025.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60_3*m_h_a*1_5_1"/>
  <p:tag name="KSO_WM_TEMPLATE_CATEGORY" val="diagram"/>
  <p:tag name="KSO_WM_TEMPLATE_INDEX" val="2023486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5_1"/>
  <p:tag name="KSO_WM_UNIT_PRESET_TEXT" val="添加项标题"/>
  <p:tag name="KSO_WM_UNIT_TEXT_FILL_FORE_SCHEMECOLOR_INDEX" val="3"/>
  <p:tag name="KSO_WM_UNIT_TEXT_FILL_TYPE" val="3"/>
  <p:tag name="KSO_WM_DIAGRAM_MAX_ITEMCNT" val="6"/>
  <p:tag name="KSO_WM_DIAGRAM_MIN_ITEMCNT" val="4"/>
  <p:tag name="KSO_WM_DIAGRAM_VIRTUALLY_FRAME" val="{&quot;height&quot;:541.3,&quot;left&quot;:-28.9,&quot;top&quot;:93.95,&quot;width&quot;:1025.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4852_4*m_h_i*1_1_4"/>
  <p:tag name="KSO_WM_TEMPLATE_CATEGORY" val="diagram"/>
  <p:tag name="KSO_WM_TEMPLATE_INDEX" val="2023485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m_h_i"/>
  <p:tag name="KSO_WM_UNIT_INDEX" val="1_1_4"/>
  <p:tag name="KSO_WM_UNIT_FILL_TYPE" val="3"/>
  <p:tag name="KSO_WM_DIAGRAM_MAX_ITEMCNT" val="6"/>
  <p:tag name="KSO_WM_DIAGRAM_MIN_ITEMCNT" val="2"/>
  <p:tag name="KSO_WM_DIAGRAM_VIRTUALLY_FRAME" val="{&quot;height&quot;:511.7,&quot;left&quot;:-1.2,&quot;top&quot;:28.35,&quot;width&quot;:961.1937007874016}"/>
  <p:tag name="KSO_WM_DIAGRAM_COLOR_MATCH_VALUE" val="{&quot;shape&quot;:{&quot;fill&quot;:{&quot;gradient&quot;:[{&quot;brightness&quot;:0,&quot;colorType&quot;:1,&quot;foreColorIndex&quot;:5,&quot;pos&quot;:0.5199999809265137,&quot;transparency&quot;:1},{&quot;brightness&quot;:0,&quot;colorType&quot;:1,&quot;foreColorIndex&quot;:5,&quot;pos&quot;:0,&quot;transparency&quot;:0.75},{&quot;brightness&quot;:0,&quot;colorType&quot;:1,&quot;foreColorIndex&quot;:5,&quot;pos&quot;:1,&quot;transparency&quot;:0.75}],&quot;type&quot;:3},&quot;glow&quot;:{&quot;colorType&quot;:0},&quot;line&quot;:{&quot;gradient&quot;:[{&quot;brightness&quot;:0,&quot;colorType&quot;:1,&quot;foreColorIndex&quot;:5,&quot;pos&quot;:0.23999999463558197,&quot;transparency&quot;:1},{&quot;brightness&quot;:0,&quot;colorType&quot;:1,&quot;foreColorIndex&quot;:5,&quot;pos&quot;:0.9399999976158142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4852_4*m_h_i*1_1_4"/>
  <p:tag name="KSO_WM_TEMPLATE_CATEGORY" val="diagram"/>
  <p:tag name="KSO_WM_TEMPLATE_INDEX" val="2023485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m_h_i"/>
  <p:tag name="KSO_WM_UNIT_INDEX" val="1_1_4"/>
  <p:tag name="KSO_WM_UNIT_FILL_TYPE" val="3"/>
  <p:tag name="KSO_WM_DIAGRAM_MAX_ITEMCNT" val="6"/>
  <p:tag name="KSO_WM_DIAGRAM_MIN_ITEMCNT" val="2"/>
  <p:tag name="KSO_WM_DIAGRAM_VIRTUALLY_FRAME" val="{&quot;height&quot;:511.7,&quot;left&quot;:-1.2,&quot;top&quot;:28.35,&quot;width&quot;:961.1937007874016}"/>
  <p:tag name="KSO_WM_DIAGRAM_COLOR_MATCH_VALUE" val="{&quot;shape&quot;:{&quot;fill&quot;:{&quot;gradient&quot;:[{&quot;brightness&quot;:0,&quot;colorType&quot;:1,&quot;foreColorIndex&quot;:5,&quot;pos&quot;:0.5199999809265137,&quot;transparency&quot;:1},{&quot;brightness&quot;:0,&quot;colorType&quot;:1,&quot;foreColorIndex&quot;:5,&quot;pos&quot;:0,&quot;transparency&quot;:0.75},{&quot;brightness&quot;:0,&quot;colorType&quot;:1,&quot;foreColorIndex&quot;:5,&quot;pos&quot;:1,&quot;transparency&quot;:0.75}],&quot;type&quot;:3},&quot;glow&quot;:{&quot;colorType&quot;:0},&quot;line&quot;:{&quot;gradient&quot;:[{&quot;brightness&quot;:0,&quot;colorType&quot;:1,&quot;foreColorIndex&quot;:5,&quot;pos&quot;:0.23999999463558197,&quot;transparency&quot;:1},{&quot;brightness&quot;:0,&quot;colorType&quot;:1,&quot;foreColorIndex&quot;:5,&quot;pos&quot;:0.9399999976158142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4852_4*m_h_i*1_1_4"/>
  <p:tag name="KSO_WM_TEMPLATE_CATEGORY" val="diagram"/>
  <p:tag name="KSO_WM_TEMPLATE_INDEX" val="2023485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m_h_i"/>
  <p:tag name="KSO_WM_UNIT_INDEX" val="1_1_4"/>
  <p:tag name="KSO_WM_UNIT_FILL_TYPE" val="3"/>
  <p:tag name="KSO_WM_DIAGRAM_MAX_ITEMCNT" val="6"/>
  <p:tag name="KSO_WM_DIAGRAM_MIN_ITEMCNT" val="2"/>
  <p:tag name="KSO_WM_DIAGRAM_VIRTUALLY_FRAME" val="{&quot;height&quot;:511.7,&quot;left&quot;:-1.2,&quot;top&quot;:28.35,&quot;width&quot;:961.1937007874016}"/>
  <p:tag name="KSO_WM_DIAGRAM_COLOR_MATCH_VALUE" val="{&quot;shape&quot;:{&quot;fill&quot;:{&quot;gradient&quot;:[{&quot;brightness&quot;:0,&quot;colorType&quot;:1,&quot;foreColorIndex&quot;:5,&quot;pos&quot;:0.5199999809265137,&quot;transparency&quot;:1},{&quot;brightness&quot;:0,&quot;colorType&quot;:1,&quot;foreColorIndex&quot;:5,&quot;pos&quot;:0,&quot;transparency&quot;:0.75},{&quot;brightness&quot;:0,&quot;colorType&quot;:1,&quot;foreColorIndex&quot;:5,&quot;pos&quot;:1,&quot;transparency&quot;:0.75}],&quot;type&quot;:3},&quot;glow&quot;:{&quot;colorType&quot;:0},&quot;line&quot;:{&quot;gradient&quot;:[{&quot;brightness&quot;:0,&quot;colorType&quot;:1,&quot;foreColorIndex&quot;:5,&quot;pos&quot;:0.23999999463558197,&quot;transparency&quot;:1},{&quot;brightness&quot;:0,&quot;colorType&quot;:1,&quot;foreColorIndex&quot;:5,&quot;pos&quot;:0.9399999976158142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4852_4*m_h_i*1_1_4"/>
  <p:tag name="KSO_WM_TEMPLATE_CATEGORY" val="diagram"/>
  <p:tag name="KSO_WM_TEMPLATE_INDEX" val="2023485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m_h_i"/>
  <p:tag name="KSO_WM_UNIT_INDEX" val="1_1_4"/>
  <p:tag name="KSO_WM_UNIT_FILL_TYPE" val="3"/>
  <p:tag name="KSO_WM_DIAGRAM_MAX_ITEMCNT" val="6"/>
  <p:tag name="KSO_WM_DIAGRAM_MIN_ITEMCNT" val="2"/>
  <p:tag name="KSO_WM_DIAGRAM_VIRTUALLY_FRAME" val="{&quot;height&quot;:511.7,&quot;left&quot;:-1.2,&quot;top&quot;:28.35,&quot;width&quot;:961.1937007874016}"/>
  <p:tag name="KSO_WM_DIAGRAM_COLOR_MATCH_VALUE" val="{&quot;shape&quot;:{&quot;fill&quot;:{&quot;gradient&quot;:[{&quot;brightness&quot;:0,&quot;colorType&quot;:1,&quot;foreColorIndex&quot;:5,&quot;pos&quot;:0.5199999809265137,&quot;transparency&quot;:1},{&quot;brightness&quot;:0,&quot;colorType&quot;:1,&quot;foreColorIndex&quot;:5,&quot;pos&quot;:0,&quot;transparency&quot;:0.75},{&quot;brightness&quot;:0,&quot;colorType&quot;:1,&quot;foreColorIndex&quot;:5,&quot;pos&quot;:1,&quot;transparency&quot;:0.75}],&quot;type&quot;:3},&quot;glow&quot;:{&quot;colorType&quot;:0},&quot;line&quot;:{&quot;gradient&quot;:[{&quot;brightness&quot;:0,&quot;colorType&quot;:1,&quot;foreColorIndex&quot;:5,&quot;pos&quot;:0.23999999463558197,&quot;transparency&quot;:1},{&quot;brightness&quot;:0,&quot;colorType&quot;:1,&quot;foreColorIndex&quot;:5,&quot;pos&quot;:0.9399999976158142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4852_4*m_h_i*1_1_4"/>
  <p:tag name="KSO_WM_TEMPLATE_CATEGORY" val="diagram"/>
  <p:tag name="KSO_WM_TEMPLATE_INDEX" val="2023485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m_h_i"/>
  <p:tag name="KSO_WM_UNIT_INDEX" val="1_1_4"/>
  <p:tag name="KSO_WM_UNIT_FILL_TYPE" val="3"/>
  <p:tag name="KSO_WM_DIAGRAM_MAX_ITEMCNT" val="6"/>
  <p:tag name="KSO_WM_DIAGRAM_MIN_ITEMCNT" val="2"/>
  <p:tag name="KSO_WM_DIAGRAM_VIRTUALLY_FRAME" val="{&quot;height&quot;:511.7,&quot;left&quot;:-1.2,&quot;top&quot;:28.35,&quot;width&quot;:961.1937007874016}"/>
  <p:tag name="KSO_WM_DIAGRAM_COLOR_MATCH_VALUE" val="{&quot;shape&quot;:{&quot;fill&quot;:{&quot;gradient&quot;:[{&quot;brightness&quot;:0,&quot;colorType&quot;:1,&quot;foreColorIndex&quot;:5,&quot;pos&quot;:0.5199999809265137,&quot;transparency&quot;:1},{&quot;brightness&quot;:0,&quot;colorType&quot;:1,&quot;foreColorIndex&quot;:5,&quot;pos&quot;:0,&quot;transparency&quot;:0.75},{&quot;brightness&quot;:0,&quot;colorType&quot;:1,&quot;foreColorIndex&quot;:5,&quot;pos&quot;:1,&quot;transparency&quot;:0.75}],&quot;type&quot;:3},&quot;glow&quot;:{&quot;colorType&quot;:0},&quot;line&quot;:{&quot;gradient&quot;:[{&quot;brightness&quot;:0,&quot;colorType&quot;:1,&quot;foreColorIndex&quot;:5,&quot;pos&quot;:0.23999999463558197,&quot;transparency&quot;:1},{&quot;brightness&quot;:0,&quot;colorType&quot;:1,&quot;foreColorIndex&quot;:5,&quot;pos&quot;:0.9399999976158142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4852_4*m_h_i*1_1_4"/>
  <p:tag name="KSO_WM_TEMPLATE_CATEGORY" val="diagram"/>
  <p:tag name="KSO_WM_TEMPLATE_INDEX" val="2023485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m_h_i"/>
  <p:tag name="KSO_WM_UNIT_INDEX" val="1_1_4"/>
  <p:tag name="KSO_WM_UNIT_FILL_TYPE" val="3"/>
  <p:tag name="KSO_WM_DIAGRAM_MAX_ITEMCNT" val="6"/>
  <p:tag name="KSO_WM_DIAGRAM_MIN_ITEMCNT" val="2"/>
  <p:tag name="KSO_WM_DIAGRAM_VIRTUALLY_FRAME" val="{&quot;height&quot;:511.7,&quot;left&quot;:-1.2,&quot;top&quot;:28.35,&quot;width&quot;:961.1937007874016}"/>
  <p:tag name="KSO_WM_DIAGRAM_COLOR_MATCH_VALUE" val="{&quot;shape&quot;:{&quot;fill&quot;:{&quot;gradient&quot;:[{&quot;brightness&quot;:0,&quot;colorType&quot;:1,&quot;foreColorIndex&quot;:5,&quot;pos&quot;:0.5199999809265137,&quot;transparency&quot;:1},{&quot;brightness&quot;:0,&quot;colorType&quot;:1,&quot;foreColorIndex&quot;:5,&quot;pos&quot;:0,&quot;transparency&quot;:0.75},{&quot;brightness&quot;:0,&quot;colorType&quot;:1,&quot;foreColorIndex&quot;:5,&quot;pos&quot;:1,&quot;transparency&quot;:0.75}],&quot;type&quot;:3},&quot;glow&quot;:{&quot;colorType&quot;:0},&quot;line&quot;:{&quot;gradient&quot;:[{&quot;brightness&quot;:0,&quot;colorType&quot;:1,&quot;foreColorIndex&quot;:5,&quot;pos&quot;:0.23999999463558197,&quot;transparency&quot;:1},{&quot;brightness&quot;:0,&quot;colorType&quot;:1,&quot;foreColorIndex&quot;:5,&quot;pos&quot;:0.9399999976158142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48.xml><?xml version="1.0" encoding="utf-8"?>
<p:tagLst xmlns:p="http://schemas.openxmlformats.org/presentationml/2006/main">
  <p:tag name="KSO_WM_SLIDE_ID" val="diagram20234860_3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6"/>
  <p:tag name="KSO_WM_SLIDE_INDEX" val="3"/>
  <p:tag name="KSO_WM_SLIDE_SIZE" val="960*359.35"/>
  <p:tag name="KSO_WM_SLIDE_POSITION" val="-0.25*127.45"/>
  <p:tag name="KSO_WM_TAG_VERSION" val="3.0"/>
  <p:tag name="KSO_WM_BEAUTIFY_FLAG" val="#wm#"/>
  <p:tag name="KSO_WM_TEMPLATE_CATEGORY" val="diagram"/>
  <p:tag name="KSO_WM_TEMPLATE_INDEX" val="20234860"/>
  <p:tag name="KSO_WM_DIAGRAM_GROUP_CODE" val="m1-1"/>
  <p:tag name="KSO_WM_SLIDE_DIAGTYPE" val="m"/>
  <p:tag name="KSO_WM_SLIDE_LAYOUT" val="a_m"/>
  <p:tag name="KSO_WM_SLIDE_LAYOUT_CNT" val="1_1"/>
  <p:tag name="KSO_WM_SPECIAL_SOURCE" val="bdnull"/>
</p:tagLst>
</file>

<file path=ppt/tags/tag24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6956_1*a*1"/>
  <p:tag name="KSO_WM_TEMPLATE_CATEGORY" val="diagram"/>
  <p:tag name="KSO_WM_TEMPLATE_INDEX" val="20236956"/>
  <p:tag name="KSO_WM_UNIT_LAYERLEVEL" val="1"/>
  <p:tag name="KSO_WM_TAG_VERSION" val="3.0"/>
  <p:tag name="KSO_WM_BEAUTIFY_FLAG" val="#wm#"/>
  <p:tag name="KSO_WM_UNIT_PRESET_TEXT" val="单击此处添加标题"/>
</p:tagLst>
</file>

<file path=ppt/tags/tag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3.0"/>
  <p:tag name="KSO_WM_UNIT_TYPE" val="i"/>
  <p:tag name="KSO_WM_UNIT_INDEX" val="8"/>
</p:tagLst>
</file>

<file path=ppt/tags/tag250.xml><?xml version="1.0" encoding="utf-8"?>
<p:tagLst xmlns:p="http://schemas.openxmlformats.org/presentationml/2006/main">
  <p:tag name="KSO_WM_DIAGRAM_VIRTUALLY_FRAME" val="{&quot;height&quot;:373.3,&quot;left&quot;:34.15,&quot;top&quot;:103.1,&quot;width&quot;:958.25}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6956_1*l_h_i*1_2_1"/>
  <p:tag name="KSO_WM_TEMPLATE_CATEGORY" val="diagram"/>
  <p:tag name="KSO_WM_TEMPLATE_INDEX" val="20236956"/>
  <p:tag name="KSO_WM_UNIT_LAYERLEVEL" val="1_1_1"/>
  <p:tag name="KSO_WM_TAG_VERSION" val="3.0"/>
  <p:tag name="KSO_WM_BEAUTIFY_FLAG" val="#wm#"/>
  <p:tag name="KSO_WM_UNIT_FILL_TYPE" val="3"/>
  <p:tag name="KSO_WM_DIAGRAM_MAX_ITEMCNT" val="2"/>
  <p:tag name="KSO_WM_DIAGRAM_MIN_ITEMCNT" val="2"/>
  <p:tag name="KSO_WM_DIAGRAM_COLOR_MATCH_VALUE" val="{&quot;shape&quot;:{&quot;fill&quot;:{&quot;gradient&quot;:[{&quot;brightness&quot;:0.4000000059604645,&quot;colorType&quot;:1,&quot;foreColorIndex&quot;:8,&quot;pos&quot;:1,&quot;transparency&quot;:0.6000000238418579},{&quot;brightness&quot;:0.4000000059604645,&quot;colorType&quot;:1,&quot;foreColorIndex&quot;:8,&quot;pos&quot;:0.20000000298023224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51.xml><?xml version="1.0" encoding="utf-8"?>
<p:tagLst xmlns:p="http://schemas.openxmlformats.org/presentationml/2006/main">
  <p:tag name="KSO_WM_DIAGRAM_VIRTUALLY_FRAME" val="{&quot;height&quot;:373.3,&quot;left&quot;:34.15,&quot;top&quot;:103.1,&quot;width&quot;:958.25}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6956_1*l_h_i*1_2_2"/>
  <p:tag name="KSO_WM_TEMPLATE_CATEGORY" val="diagram"/>
  <p:tag name="KSO_WM_TEMPLATE_INDEX" val="20236956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8,&quot;pos&quot;:0.30000001192092896,&quot;transparency&quot;:1},{&quot;brightness&quot;:0,&quot;colorType&quot;:1,&quot;foreColorIndex&quot;:8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52.xml><?xml version="1.0" encoding="utf-8"?>
<p:tagLst xmlns:p="http://schemas.openxmlformats.org/presentationml/2006/main">
  <p:tag name="KSO_WM_DIAGRAM_VIRTUALLY_FRAME" val="{&quot;height&quot;:373.3,&quot;left&quot;:34.15,&quot;top&quot;:103.1,&quot;width&quot;:958.25}"/>
  <p:tag name="KSO_WM_DIAGRAM_VERSION" val="3"/>
  <p:tag name="KSO_WM_DIAGRAM_COLOR_TRICK" val="2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6956_1*l_h_f*1_2_1"/>
  <p:tag name="KSO_WM_TEMPLATE_CATEGORY" val="diagram"/>
  <p:tag name="KSO_WM_TEMPLATE_INDEX" val="20236956"/>
  <p:tag name="KSO_WM_UNIT_LAYERLEVEL" val="1_1_1"/>
  <p:tag name="KSO_WM_TAG_VERSION" val="3.0"/>
  <p:tag name="KSO_WM_BEAUTIFY_FLAG" val="#wm#"/>
  <p:tag name="KSO_WM_UNIT_FILL_TYPE" val="1"/>
  <p:tag name="KSO_WM_UNIT_FILL_FORE_SCHEMECOLOR_INDEX" val="8"/>
  <p:tag name="KSO_WM_UNIT_FILL_FORE_SCHEMECOLOR_INDEX_BRIGHTNESS" val="0"/>
  <p:tag name="KSO_WM_UNIT_TEXT_FILL_FORE_SCHEMECOLOR_INDEX" val="1"/>
  <p:tag name="KSO_WM_UNIT_TEXT_FILL_TYPE" val="1"/>
  <p:tag name="KSO_WM_UNIT_PRESET_TEXT" val="劣势"/>
  <p:tag name="KSO_WM_DIAGRAM_MAX_ITEMCNT" val="2"/>
  <p:tag name="KSO_WM_DIAGRAM_MIN_ITEMCNT" val="2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53.xml><?xml version="1.0" encoding="utf-8"?>
<p:tagLst xmlns:p="http://schemas.openxmlformats.org/presentationml/2006/main">
  <p:tag name="KSO_WM_DIAGRAM_VIRTUALLY_FRAME" val="{&quot;height&quot;:373.3,&quot;left&quot;:34.15,&quot;top&quot;:103.1,&quot;width&quot;:958.25}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6956_1*l_h_i*1_1_1"/>
  <p:tag name="KSO_WM_TEMPLATE_CATEGORY" val="diagram"/>
  <p:tag name="KSO_WM_TEMPLATE_INDEX" val="20236956"/>
  <p:tag name="KSO_WM_UNIT_LAYERLEVEL" val="1_1_1"/>
  <p:tag name="KSO_WM_TAG_VERSION" val="3.0"/>
  <p:tag name="KSO_WM_BEAUTIFY_FLAG" val="#wm#"/>
  <p:tag name="KSO_WM_UNIT_FILL_TYPE" val="3"/>
  <p:tag name="KSO_WM_DIAGRAM_MAX_ITEMCNT" val="2"/>
  <p:tag name="KSO_WM_DIAGRAM_MIN_ITEMCNT" val="2"/>
  <p:tag name="KSO_WM_DIAGRAM_COLOR_MATCH_VALUE" val="{&quot;shape&quot;:{&quot;fill&quot;:{&quot;gradient&quot;:[{&quot;brightness&quot;:0.4000000059604645,&quot;colorType&quot;:1,&quot;foreColorIndex&quot;:5,&quot;pos&quot;:1,&quot;transparency&quot;:0.6000000238418579},{&quot;brightness&quot;:0.4000000059604645,&quot;colorType&quot;:1,&quot;foreColorIndex&quot;:5,&quot;pos&quot;:0.20000000298023224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54.xml><?xml version="1.0" encoding="utf-8"?>
<p:tagLst xmlns:p="http://schemas.openxmlformats.org/presentationml/2006/main">
  <p:tag name="KSO_WM_DIAGRAM_VIRTUALLY_FRAME" val="{&quot;height&quot;:373.3,&quot;left&quot;:34.15,&quot;top&quot;:103.1,&quot;width&quot;:958.25}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6956_1*l_h_i*1_1_2"/>
  <p:tag name="KSO_WM_TEMPLATE_CATEGORY" val="diagram"/>
  <p:tag name="KSO_WM_TEMPLATE_INDEX" val="20236956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0.30000001192092896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55.xml><?xml version="1.0" encoding="utf-8"?>
<p:tagLst xmlns:p="http://schemas.openxmlformats.org/presentationml/2006/main">
  <p:tag name="KSO_WM_DIAGRAM_VIRTUALLY_FRAME" val="{&quot;height&quot;:373.3,&quot;left&quot;:34.15,&quot;top&quot;:103.1,&quot;width&quot;:958.25}"/>
  <p:tag name="KSO_WM_DIAGRAM_VERSION" val="3"/>
  <p:tag name="KSO_WM_DIAGRAM_COLOR_TRICK" val="2"/>
  <p:tag name="KSO_WM_DIAGRAM_COLOR_TEXT_CAN_REMOVE" val="n"/>
  <p:tag name="KSO_WM_UNIT_SUBTYPE" val="a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6956_1*l_h_f*1_1_1"/>
  <p:tag name="KSO_WM_TEMPLATE_CATEGORY" val="diagram"/>
  <p:tag name="KSO_WM_TEMPLATE_INDEX" val="20236956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优势"/>
  <p:tag name="KSO_WM_DIAGRAM_MAX_ITEMCNT" val="2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56.xml><?xml version="1.0" encoding="utf-8"?>
<p:tagLst xmlns:p="http://schemas.openxmlformats.org/presentationml/2006/main">
  <p:tag name="KSO_WM_DIAGRAM_VIRTUALLY_FRAME" val="{&quot;height&quot;:373.3,&quot;left&quot;:34.15,&quot;top&quot;:103.1,&quot;width&quot;:958.25}"/>
  <p:tag name="KSO_WM_DIAGRAM_VERSION" val="3"/>
  <p:tag name="KSO_WM_DIAGRAM_COLOR_TRICK" val="2"/>
  <p:tag name="KSO_WM_DIAGRAM_COLOR_TEXT_CAN_REMOVE" val="n"/>
  <p:tag name="KSO_WM_UNIT_SUBTYPE" val="a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2"/>
  <p:tag name="KSO_WM_UNIT_ID" val="diagram20236956_1*l_h_f*1_1_2"/>
  <p:tag name="KSO_WM_TEMPLATE_CATEGORY" val="diagram"/>
  <p:tag name="KSO_WM_TEMPLATE_INDEX" val="20236956"/>
  <p:tag name="KSO_WM_UNIT_LAYERLEVEL" val="1_1_1"/>
  <p:tag name="KSO_WM_TAG_VERSION" val="3.0"/>
  <p:tag name="KSO_WM_BEAUTIFY_FLAG" val="#wm#"/>
  <p:tag name="KSO_WM_UNIT_TEXT_FILL_FORE_SCHEMECOLOR_INDEX" val="1"/>
  <p:tag name="KSO_WM_UNIT_TEXT_FILL_TYPE" val="1"/>
  <p:tag name="KSO_WM_UNIT_PRESET_TEXT" val="单击添加项标题"/>
  <p:tag name="KSO_WM_DIAGRAM_MAX_ITEMCNT" val="2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57.xml><?xml version="1.0" encoding="utf-8"?>
<p:tagLst xmlns:p="http://schemas.openxmlformats.org/presentationml/2006/main">
  <p:tag name="KSO_WM_DIAGRAM_VIRTUALLY_FRAME" val="{&quot;height&quot;:373.3,&quot;left&quot;:34.15,&quot;top&quot;:103.1,&quot;width&quot;:958.25}"/>
  <p:tag name="KSO_WM_DIAGRAM_VERSION" val="3"/>
  <p:tag name="KSO_WM_DIAGRAM_COLOR_TRICK" val="2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2"/>
  <p:tag name="KSO_WM_UNIT_ID" val="diagram20236956_1*l_h_f*1_2_2"/>
  <p:tag name="KSO_WM_TEMPLATE_CATEGORY" val="diagram"/>
  <p:tag name="KSO_WM_TEMPLATE_INDEX" val="20236956"/>
  <p:tag name="KSO_WM_UNIT_LAYERLEVEL" val="1_1_1"/>
  <p:tag name="KSO_WM_TAG_VERSION" val="3.0"/>
  <p:tag name="KSO_WM_BEAUTIFY_FLAG" val="#wm#"/>
  <p:tag name="KSO_WM_UNIT_TEXT_FILL_FORE_SCHEMECOLOR_INDEX" val="1"/>
  <p:tag name="KSO_WM_UNIT_TEXT_FILL_TYPE" val="1"/>
  <p:tag name="KSO_WM_UNIT_PRESET_TEXT" val="单击添加项标题"/>
  <p:tag name="KSO_WM_DIAGRAM_MAX_ITEMCNT" val="2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58.xml><?xml version="1.0" encoding="utf-8"?>
<p:tagLst xmlns:p="http://schemas.openxmlformats.org/presentationml/2006/main">
  <p:tag name="KSO_WM_DIAGRAM_VIRTUALLY_FRAME" val="{&quot;height&quot;:373.3,&quot;left&quot;:34.15,&quot;top&quot;:103.1,&quot;width&quot;:958.25}"/>
  <p:tag name="KSO_WM_DIAGRAM_VERSION" val="3"/>
  <p:tag name="KSO_WM_DIAGRAM_COLOR_TRICK" val="2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2"/>
  <p:tag name="KSO_WM_UNIT_ID" val="diagram20236956_1*l_h_f*1_2_2"/>
  <p:tag name="KSO_WM_TEMPLATE_CATEGORY" val="diagram"/>
  <p:tag name="KSO_WM_TEMPLATE_INDEX" val="20236956"/>
  <p:tag name="KSO_WM_UNIT_LAYERLEVEL" val="1_1_1"/>
  <p:tag name="KSO_WM_TAG_VERSION" val="3.0"/>
  <p:tag name="KSO_WM_UNIT_TEXT_FILL_FORE_SCHEMECOLOR_INDEX" val="1"/>
  <p:tag name="KSO_WM_UNIT_TEXT_FILL_TYPE" val="1"/>
  <p:tag name="KSO_WM_UNIT_PRESET_TEXT" val="单击添加项标题"/>
  <p:tag name="KSO_WM_DIAGRAM_MAX_ITEMCNT" val="2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59.xml><?xml version="1.0" encoding="utf-8"?>
<p:tagLst xmlns:p="http://schemas.openxmlformats.org/presentationml/2006/main">
  <p:tag name="KSO_WM_SLIDE_ID" val="diagram20236956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809.35*329.936"/>
  <p:tag name="KSO_WM_SLIDE_POSITION" val="75.35*145.03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6956"/>
  <p:tag name="KSO_WM_SLIDE_LAYOUT" val="a_l"/>
  <p:tag name="KSO_WM_SLIDE_LAYOUT_CNT" val="1_1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3.0"/>
  <p:tag name="KSO_WM_UNIT_TYPE" val="i"/>
  <p:tag name="KSO_WM_UNIT_INDEX" val="8"/>
</p:tagLst>
</file>

<file path=ppt/tags/tag2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6956_1*a*1"/>
  <p:tag name="KSO_WM_TEMPLATE_CATEGORY" val="diagram"/>
  <p:tag name="KSO_WM_TEMPLATE_INDEX" val="20236956"/>
  <p:tag name="KSO_WM_UNIT_LAYERLEVEL" val="1"/>
  <p:tag name="KSO_WM_TAG_VERSION" val="3.0"/>
  <p:tag name="KSO_WM_BEAUTIFY_FLAG" val="#wm#"/>
  <p:tag name="KSO_WM_UNIT_PRESET_TEXT" val="单击此处添加标题"/>
</p:tagLst>
</file>

<file path=ppt/tags/tag2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6956_1*a*1"/>
  <p:tag name="KSO_WM_TEMPLATE_CATEGORY" val="diagram"/>
  <p:tag name="KSO_WM_TEMPLATE_INDEX" val="20236956"/>
  <p:tag name="KSO_WM_UNIT_LAYERLEVEL" val="1"/>
  <p:tag name="KSO_WM_TAG_VERSION" val="3.0"/>
  <p:tag name="KSO_WM_BEAUTIFY_FLAG" val="#wm#"/>
  <p:tag name="KSO_WM_UNIT_PRESET_TEXT" val="单击此处添加标题"/>
</p:tagLst>
</file>

<file path=ppt/tags/tag262.xml><?xml version="1.0" encoding="utf-8"?>
<p:tagLst xmlns:p="http://schemas.openxmlformats.org/presentationml/2006/main">
  <p:tag name="KSO_WM_SLIDE_ID" val="diagram20236956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809.35*329.936"/>
  <p:tag name="KSO_WM_SLIDE_POSITION" val="75.35*145.03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6956"/>
  <p:tag name="KSO_WM_SLIDE_LAYOUT" val="a_l"/>
  <p:tag name="KSO_WM_SLIDE_LAYOUT_CNT" val="1_1"/>
  <p:tag name="KSO_WM_SPECIAL_SOURCE" val="bdnull"/>
</p:tagLst>
</file>

<file path=ppt/tags/tag2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6956_1*a*1"/>
  <p:tag name="KSO_WM_TEMPLATE_CATEGORY" val="diagram"/>
  <p:tag name="KSO_WM_TEMPLATE_INDEX" val="20236956"/>
  <p:tag name="KSO_WM_UNIT_LAYERLEVEL" val="1"/>
  <p:tag name="KSO_WM_TAG_VERSION" val="3.0"/>
  <p:tag name="KSO_WM_BEAUTIFY_FLAG" val="#wm#"/>
  <p:tag name="KSO_WM_UNIT_PRESET_TEXT" val="单击此处添加标题"/>
</p:tagLst>
</file>

<file path=ppt/tags/tag264.xml><?xml version="1.0" encoding="utf-8"?>
<p:tagLst xmlns:p="http://schemas.openxmlformats.org/presentationml/2006/main">
  <p:tag name="KSO_WM_SLIDE_ID" val="diagram20236956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809.35*329.936"/>
  <p:tag name="KSO_WM_SLIDE_POSITION" val="75.35*145.03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6956"/>
  <p:tag name="KSO_WM_SLIDE_LAYOUT" val="a_l"/>
  <p:tag name="KSO_WM_SLIDE_LAYOUT_CNT" val="1_1"/>
  <p:tag name="KSO_WM_SPECIAL_SOURCE" val="bdnull"/>
</p:tagLst>
</file>

<file path=ppt/tags/tag265.xml><?xml version="1.0" encoding="utf-8"?>
<p:tagLst xmlns:p="http://schemas.openxmlformats.org/presentationml/2006/main">
  <p:tag name="KSO_WM_SLIDE_ID" val="diagram20236956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809.35*329.936"/>
  <p:tag name="KSO_WM_SLIDE_POSITION" val="75.35*145.03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6956"/>
  <p:tag name="KSO_WM_SLIDE_LAYOUT" val="a_l"/>
  <p:tag name="KSO_WM_SLIDE_LAYOUT_CNT" val="1_1"/>
  <p:tag name="KSO_WM_SPECIAL_SOURCE" val="bdnull"/>
</p:tagLst>
</file>

<file path=ppt/tags/tag2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6956_1*a*1"/>
  <p:tag name="KSO_WM_TEMPLATE_CATEGORY" val="diagram"/>
  <p:tag name="KSO_WM_TEMPLATE_INDEX" val="20236956"/>
  <p:tag name="KSO_WM_UNIT_LAYERLEVEL" val="1"/>
  <p:tag name="KSO_WM_TAG_VERSION" val="3.0"/>
  <p:tag name="KSO_WM_BEAUTIFY_FLAG" val="#wm#"/>
  <p:tag name="KSO_WM_UNIT_PRESET_TEXT" val="单击此处添加标题"/>
</p:tagLst>
</file>

<file path=ppt/tags/tag2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6956_1*a*1"/>
  <p:tag name="KSO_WM_TEMPLATE_CATEGORY" val="diagram"/>
  <p:tag name="KSO_WM_TEMPLATE_INDEX" val="20236956"/>
  <p:tag name="KSO_WM_UNIT_LAYERLEVEL" val="1"/>
  <p:tag name="KSO_WM_TAG_VERSION" val="3.0"/>
  <p:tag name="KSO_WM_BEAUTIFY_FLAG" val="#wm#"/>
  <p:tag name="KSO_WM_UNIT_PRESET_TEXT" val="单击此处添加标题"/>
</p:tagLst>
</file>

<file path=ppt/tags/tag268.xml><?xml version="1.0" encoding="utf-8"?>
<p:tagLst xmlns:p="http://schemas.openxmlformats.org/presentationml/2006/main">
  <p:tag name="KSO_WM_SLIDE_ID" val="diagram20236956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809.35*329.936"/>
  <p:tag name="KSO_WM_SLIDE_POSITION" val="75.35*145.03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6956"/>
  <p:tag name="KSO_WM_SLIDE_LAYOUT" val="a_l"/>
  <p:tag name="KSO_WM_SLIDE_LAYOUT_CNT" val="1_1"/>
  <p:tag name="KSO_WM_SPECIAL_SOURCE" val="bdnull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60_3*a*1"/>
  <p:tag name="KSO_WM_TEMPLATE_CATEGORY" val="diagram"/>
  <p:tag name="KSO_WM_TEMPLATE_INDEX" val="20234860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a"/>
  <p:tag name="KSO_WM_UNIT_INDEX" val="1"/>
  <p:tag name="KSO_WM_UNIT_PRESET_TEXT" val="单击此处添加标题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3.0"/>
  <p:tag name="KSO_WM_BEAUTIFY_FLAG" val="#wm#"/>
  <p:tag name="KSO_WM_UNIT_TYPE" val="i"/>
  <p:tag name="KSO_WM_UNIT_INDEX" val="13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60_3*m_h_a*1_1_1"/>
  <p:tag name="KSO_WM_TEMPLATE_CATEGORY" val="diagram"/>
  <p:tag name="KSO_WM_TEMPLATE_INDEX" val="2023486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1_1"/>
  <p:tag name="KSO_WM_UNIT_PRESET_TEXT" val="添加项标题"/>
  <p:tag name="KSO_WM_UNIT_TEXT_FILL_FORE_SCHEMECOLOR_INDEX" val="3"/>
  <p:tag name="KSO_WM_UNIT_TEXT_FILL_TYPE" val="3"/>
  <p:tag name="KSO_WM_DIAGRAM_MAX_ITEMCNT" val="6"/>
  <p:tag name="KSO_WM_DIAGRAM_MIN_ITEMCNT" val="4"/>
  <p:tag name="KSO_WM_DIAGRAM_VIRTUALLY_FRAME" val="{&quot;height&quot;:541.3,&quot;left&quot;:-28.9,&quot;top&quot;:93.95,&quot;width&quot;:1025.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4852_4*m_h_i*1_1_4"/>
  <p:tag name="KSO_WM_TEMPLATE_CATEGORY" val="diagram"/>
  <p:tag name="KSO_WM_TEMPLATE_INDEX" val="2023485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m_h_i"/>
  <p:tag name="KSO_WM_UNIT_INDEX" val="1_1_4"/>
  <p:tag name="KSO_WM_UNIT_FILL_TYPE" val="3"/>
  <p:tag name="KSO_WM_DIAGRAM_MAX_ITEMCNT" val="6"/>
  <p:tag name="KSO_WM_DIAGRAM_MIN_ITEMCNT" val="2"/>
  <p:tag name="KSO_WM_DIAGRAM_VIRTUALLY_FRAME" val="{&quot;height&quot;:511.7,&quot;left&quot;:-1.2,&quot;top&quot;:28.35,&quot;width&quot;:961.1937007874016}"/>
  <p:tag name="KSO_WM_DIAGRAM_COLOR_MATCH_VALUE" val="{&quot;shape&quot;:{&quot;fill&quot;:{&quot;gradient&quot;:[{&quot;brightness&quot;:0,&quot;colorType&quot;:1,&quot;foreColorIndex&quot;:5,&quot;pos&quot;:0.5199999809265137,&quot;transparency&quot;:1},{&quot;brightness&quot;:0,&quot;colorType&quot;:1,&quot;foreColorIndex&quot;:5,&quot;pos&quot;:0,&quot;transparency&quot;:0.75},{&quot;brightness&quot;:0,&quot;colorType&quot;:1,&quot;foreColorIndex&quot;:5,&quot;pos&quot;:1,&quot;transparency&quot;:0.75}],&quot;type&quot;:3},&quot;glow&quot;:{&quot;colorType&quot;:0},&quot;line&quot;:{&quot;gradient&quot;:[{&quot;brightness&quot;:0,&quot;colorType&quot;:1,&quot;foreColorIndex&quot;:5,&quot;pos&quot;:0.23999999463558197,&quot;transparency&quot;:1},{&quot;brightness&quot;:0,&quot;colorType&quot;:1,&quot;foreColorIndex&quot;:5,&quot;pos&quot;:0.9399999976158142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4852_4*m_h_i*1_1_4"/>
  <p:tag name="KSO_WM_TEMPLATE_CATEGORY" val="diagram"/>
  <p:tag name="KSO_WM_TEMPLATE_INDEX" val="2023485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m_h_i"/>
  <p:tag name="KSO_WM_UNIT_INDEX" val="1_1_4"/>
  <p:tag name="KSO_WM_UNIT_FILL_TYPE" val="3"/>
  <p:tag name="KSO_WM_DIAGRAM_MAX_ITEMCNT" val="6"/>
  <p:tag name="KSO_WM_DIAGRAM_MIN_ITEMCNT" val="2"/>
  <p:tag name="KSO_WM_DIAGRAM_VIRTUALLY_FRAME" val="{&quot;height&quot;:511.7,&quot;left&quot;:-1.2,&quot;top&quot;:28.35,&quot;width&quot;:961.1937007874016}"/>
  <p:tag name="KSO_WM_DIAGRAM_COLOR_MATCH_VALUE" val="{&quot;shape&quot;:{&quot;fill&quot;:{&quot;gradient&quot;:[{&quot;brightness&quot;:0,&quot;colorType&quot;:1,&quot;foreColorIndex&quot;:5,&quot;pos&quot;:0.5199999809265137,&quot;transparency&quot;:1},{&quot;brightness&quot;:0,&quot;colorType&quot;:1,&quot;foreColorIndex&quot;:5,&quot;pos&quot;:0,&quot;transparency&quot;:0.75},{&quot;brightness&quot;:0,&quot;colorType&quot;:1,&quot;foreColorIndex&quot;:5,&quot;pos&quot;:1,&quot;transparency&quot;:0.75}],&quot;type&quot;:3},&quot;glow&quot;:{&quot;colorType&quot;:0},&quot;line&quot;:{&quot;gradient&quot;:[{&quot;brightness&quot;:0,&quot;colorType&quot;:1,&quot;foreColorIndex&quot;:5,&quot;pos&quot;:0.23999999463558197,&quot;transparency&quot;:1},{&quot;brightness&quot;:0,&quot;colorType&quot;:1,&quot;foreColorIndex&quot;:5,&quot;pos&quot;:0.9399999976158142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4852_4*m_h_i*1_1_4"/>
  <p:tag name="KSO_WM_TEMPLATE_CATEGORY" val="diagram"/>
  <p:tag name="KSO_WM_TEMPLATE_INDEX" val="2023485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m_h_i"/>
  <p:tag name="KSO_WM_UNIT_INDEX" val="1_1_4"/>
  <p:tag name="KSO_WM_UNIT_FILL_TYPE" val="3"/>
  <p:tag name="KSO_WM_DIAGRAM_MAX_ITEMCNT" val="6"/>
  <p:tag name="KSO_WM_DIAGRAM_MIN_ITEMCNT" val="2"/>
  <p:tag name="KSO_WM_DIAGRAM_VIRTUALLY_FRAME" val="{&quot;height&quot;:511.7,&quot;left&quot;:-1.2,&quot;top&quot;:28.35,&quot;width&quot;:961.1937007874016}"/>
  <p:tag name="KSO_WM_DIAGRAM_COLOR_MATCH_VALUE" val="{&quot;shape&quot;:{&quot;fill&quot;:{&quot;gradient&quot;:[{&quot;brightness&quot;:0,&quot;colorType&quot;:1,&quot;foreColorIndex&quot;:5,&quot;pos&quot;:0.5199999809265137,&quot;transparency&quot;:1},{&quot;brightness&quot;:0,&quot;colorType&quot;:1,&quot;foreColorIndex&quot;:5,&quot;pos&quot;:0,&quot;transparency&quot;:0.75},{&quot;brightness&quot;:0,&quot;colorType&quot;:1,&quot;foreColorIndex&quot;:5,&quot;pos&quot;:1,&quot;transparency&quot;:0.75}],&quot;type&quot;:3},&quot;glow&quot;:{&quot;colorType&quot;:0},&quot;line&quot;:{&quot;gradient&quot;:[{&quot;brightness&quot;:0,&quot;colorType&quot;:1,&quot;foreColorIndex&quot;:5,&quot;pos&quot;:0.23999999463558197,&quot;transparency&quot;:1},{&quot;brightness&quot;:0,&quot;colorType&quot;:1,&quot;foreColorIndex&quot;:5,&quot;pos&quot;:0.9399999976158142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4852_4*m_h_i*1_1_4"/>
  <p:tag name="KSO_WM_TEMPLATE_CATEGORY" val="diagram"/>
  <p:tag name="KSO_WM_TEMPLATE_INDEX" val="2023485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m_h_i"/>
  <p:tag name="KSO_WM_UNIT_INDEX" val="1_1_4"/>
  <p:tag name="KSO_WM_UNIT_FILL_TYPE" val="3"/>
  <p:tag name="KSO_WM_DIAGRAM_MAX_ITEMCNT" val="6"/>
  <p:tag name="KSO_WM_DIAGRAM_MIN_ITEMCNT" val="2"/>
  <p:tag name="KSO_WM_DIAGRAM_VIRTUALLY_FRAME" val="{&quot;height&quot;:511.7,&quot;left&quot;:-1.2,&quot;top&quot;:28.35,&quot;width&quot;:961.1937007874016}"/>
  <p:tag name="KSO_WM_DIAGRAM_COLOR_MATCH_VALUE" val="{&quot;shape&quot;:{&quot;fill&quot;:{&quot;gradient&quot;:[{&quot;brightness&quot;:0,&quot;colorType&quot;:1,&quot;foreColorIndex&quot;:5,&quot;pos&quot;:0.5199999809265137,&quot;transparency&quot;:1},{&quot;brightness&quot;:0,&quot;colorType&quot;:1,&quot;foreColorIndex&quot;:5,&quot;pos&quot;:0,&quot;transparency&quot;:0.75},{&quot;brightness&quot;:0,&quot;colorType&quot;:1,&quot;foreColorIndex&quot;:5,&quot;pos&quot;:1,&quot;transparency&quot;:0.75}],&quot;type&quot;:3},&quot;glow&quot;:{&quot;colorType&quot;:0},&quot;line&quot;:{&quot;gradient&quot;:[{&quot;brightness&quot;:0,&quot;colorType&quot;:1,&quot;foreColorIndex&quot;:5,&quot;pos&quot;:0.23999999463558197,&quot;transparency&quot;:1},{&quot;brightness&quot;:0,&quot;colorType&quot;:1,&quot;foreColorIndex&quot;:5,&quot;pos&quot;:0.9399999976158142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4852_4*m_h_i*1_1_4"/>
  <p:tag name="KSO_WM_TEMPLATE_CATEGORY" val="diagram"/>
  <p:tag name="KSO_WM_TEMPLATE_INDEX" val="2023485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m_h_i"/>
  <p:tag name="KSO_WM_UNIT_INDEX" val="1_1_4"/>
  <p:tag name="KSO_WM_UNIT_FILL_TYPE" val="3"/>
  <p:tag name="KSO_WM_DIAGRAM_MAX_ITEMCNT" val="6"/>
  <p:tag name="KSO_WM_DIAGRAM_MIN_ITEMCNT" val="2"/>
  <p:tag name="KSO_WM_DIAGRAM_VIRTUALLY_FRAME" val="{&quot;height&quot;:511.7,&quot;left&quot;:-1.2,&quot;top&quot;:28.35,&quot;width&quot;:961.1937007874016}"/>
  <p:tag name="KSO_WM_DIAGRAM_COLOR_MATCH_VALUE" val="{&quot;shape&quot;:{&quot;fill&quot;:{&quot;gradient&quot;:[{&quot;brightness&quot;:0,&quot;colorType&quot;:1,&quot;foreColorIndex&quot;:5,&quot;pos&quot;:0.5199999809265137,&quot;transparency&quot;:1},{&quot;brightness&quot;:0,&quot;colorType&quot;:1,&quot;foreColorIndex&quot;:5,&quot;pos&quot;:0,&quot;transparency&quot;:0.75},{&quot;brightness&quot;:0,&quot;colorType&quot;:1,&quot;foreColorIndex&quot;:5,&quot;pos&quot;:1,&quot;transparency&quot;:0.75}],&quot;type&quot;:3},&quot;glow&quot;:{&quot;colorType&quot;:0},&quot;line&quot;:{&quot;gradient&quot;:[{&quot;brightness&quot;:0,&quot;colorType&quot;:1,&quot;foreColorIndex&quot;:5,&quot;pos&quot;:0.23999999463558197,&quot;transparency&quot;:1},{&quot;brightness&quot;:0,&quot;colorType&quot;:1,&quot;foreColorIndex&quot;:5,&quot;pos&quot;:0.9399999976158142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SLIDE_ID" val="diagram20234860_3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6"/>
  <p:tag name="KSO_WM_SLIDE_INDEX" val="3"/>
  <p:tag name="KSO_WM_SLIDE_SIZE" val="960*359.35"/>
  <p:tag name="KSO_WM_SLIDE_POSITION" val="-0.25*127.45"/>
  <p:tag name="KSO_WM_TAG_VERSION" val="3.0"/>
  <p:tag name="KSO_WM_BEAUTIFY_FLAG" val="#wm#"/>
  <p:tag name="KSO_WM_TEMPLATE_CATEGORY" val="diagram"/>
  <p:tag name="KSO_WM_TEMPLATE_INDEX" val="20234860"/>
  <p:tag name="KSO_WM_DIAGRAM_GROUP_CODE" val="m1-1"/>
  <p:tag name="KSO_WM_SLIDE_DIAGTYPE" val="m"/>
  <p:tag name="KSO_WM_SLIDE_LAYOUT" val="a_m"/>
  <p:tag name="KSO_WM_SLIDE_LAYOUT_CNT" val="1_1"/>
  <p:tag name="KSO_WM_SPECIAL_SOURCE" val="bdnull"/>
</p:tagLst>
</file>

<file path=ppt/tags/tag2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6956_1*a*1"/>
  <p:tag name="KSO_WM_TEMPLATE_CATEGORY" val="diagram"/>
  <p:tag name="KSO_WM_TEMPLATE_INDEX" val="20236956"/>
  <p:tag name="KSO_WM_UNIT_LAYERLEVEL" val="1"/>
  <p:tag name="KSO_WM_TAG_VERSION" val="3.0"/>
  <p:tag name="KSO_WM_BEAUTIFY_FLAG" val="#wm#"/>
  <p:tag name="KSO_WM_UNIT_PRESET_TEXT" val="单击此处添加标题"/>
</p:tagLst>
</file>

<file path=ppt/tags/tag2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6956_1*a*1"/>
  <p:tag name="KSO_WM_TEMPLATE_CATEGORY" val="diagram"/>
  <p:tag name="KSO_WM_TEMPLATE_INDEX" val="20236956"/>
  <p:tag name="KSO_WM_UNIT_LAYERLEVEL" val="1"/>
  <p:tag name="KSO_WM_TAG_VERSION" val="3.0"/>
  <p:tag name="KSO_WM_BEAUTIFY_FLAG" val="#wm#"/>
  <p:tag name="KSO_WM_UNIT_PRESET_TEXT" val="单击此处添加标题"/>
</p:tagLst>
</file>

<file path=ppt/tags/tag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UNIT_TYPE" val="i"/>
  <p:tag name="KSO_WM_UNIT_INDEX" val="2"/>
</p:tagLst>
</file>

<file path=ppt/tags/tag280.xml><?xml version="1.0" encoding="utf-8"?>
<p:tagLst xmlns:p="http://schemas.openxmlformats.org/presentationml/2006/main">
  <p:tag name="KSO_WM_SLIDE_ID" val="diagram20236956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809.35*329.936"/>
  <p:tag name="KSO_WM_SLIDE_POSITION" val="75.35*145.03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6956"/>
  <p:tag name="KSO_WM_SLIDE_LAYOUT" val="a_l"/>
  <p:tag name="KSO_WM_SLIDE_LAYOUT_CNT" val="1_1"/>
  <p:tag name="KSO_WM_SPECIAL_SOURCE" val="bdnull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60_1*m_i*1_1"/>
  <p:tag name="KSO_WM_TEMPLATE_CATEGORY" val="diagram"/>
  <p:tag name="KSO_WM_TEMPLATE_INDEX" val="20234860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1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609.9,&quot;left&quot;:4.5,&quot;top&quot;:54.05,&quot;width&quot;:960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0.01769999973475933,&quot;transparency&quot;:1},{&quot;brightness&quot;:0.800000011920929,&quot;colorType&quot;:1,&quot;foreColorIndex&quot;:5,&quot;pos&quot;:0.25999999046325684,&quot;transparency&quot;:0.20000000298023224},{&quot;brightness&quot;:0,&quot;colorType&quot;:1,&quot;foreColorIndex&quot;:5,&quot;pos&quot;:0.9734500050544739,&quot;transparency&quot;:1},{&quot;brightness&quot;:0,&quot;colorType&quot;:1,&quot;foreColorIndex&quot;:5,&quot;pos&quot;:0.649999976158142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60_1*m_i*1_2"/>
  <p:tag name="KSO_WM_TEMPLATE_CATEGORY" val="diagram"/>
  <p:tag name="KSO_WM_TEMPLATE_INDEX" val="20234860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2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609.9,&quot;left&quot;:4.5,&quot;top&quot;:54.05,&quot;width&quot;:960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0.01769999973475933,&quot;transparency&quot;:1},{&quot;brightness&quot;:0.800000011920929,&quot;colorType&quot;:1,&quot;foreColorIndex&quot;:5,&quot;pos&quot;:0.25999999046325684,&quot;transparency&quot;:0.20000000298023224},{&quot;brightness&quot;:0,&quot;colorType&quot;:1,&quot;foreColorIndex&quot;:5,&quot;pos&quot;:0.9734500050544739,&quot;transparency&quot;:1},{&quot;brightness&quot;:0,&quot;colorType&quot;:1,&quot;foreColorIndex&quot;:5,&quot;pos&quot;:0.649999976158142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60_1*m_i*1_3"/>
  <p:tag name="KSO_WM_TEMPLATE_CATEGORY" val="diagram"/>
  <p:tag name="KSO_WM_TEMPLATE_INDEX" val="20234860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3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609.9,&quot;left&quot;:4.5,&quot;top&quot;:54.05,&quot;width&quot;:960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0.01769999973475933,&quot;transparency&quot;:1},{&quot;brightness&quot;:0.800000011920929,&quot;colorType&quot;:1,&quot;foreColorIndex&quot;:5,&quot;pos&quot;:0.25999999046325684,&quot;transparency&quot;:0.20000000298023224},{&quot;brightness&quot;:0,&quot;colorType&quot;:1,&quot;foreColorIndex&quot;:5,&quot;pos&quot;:0.9734500050544739,&quot;transparency&quot;:1},{&quot;brightness&quot;:0,&quot;colorType&quot;:1,&quot;foreColorIndex&quot;:5,&quot;pos&quot;:0.649999976158142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60_1*m_i*1_4"/>
  <p:tag name="KSO_WM_TEMPLATE_CATEGORY" val="diagram"/>
  <p:tag name="KSO_WM_TEMPLATE_INDEX" val="20234860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4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609.9,&quot;left&quot;:4.5,&quot;top&quot;:54.05,&quot;width&quot;:960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0.01769999973475933,&quot;transparency&quot;:1},{&quot;brightness&quot;:0.800000011920929,&quot;colorType&quot;:1,&quot;foreColorIndex&quot;:5,&quot;pos&quot;:0.25999999046325684,&quot;transparency&quot;:0},{&quot;brightness&quot;:0,&quot;colorType&quot;:1,&quot;foreColorIndex&quot;:5,&quot;pos&quot;:0.9734500050544739,&quot;transparency&quot;:1},{&quot;brightness&quot;:0,&quot;colorType&quot;:1,&quot;foreColorIndex&quot;:5,&quot;pos&quot;:0.649999976158142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60_1*m_i*1_5"/>
  <p:tag name="KSO_WM_TEMPLATE_CATEGORY" val="diagram"/>
  <p:tag name="KSO_WM_TEMPLATE_INDEX" val="20234860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5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609.9,&quot;left&quot;:4.5,&quot;top&quot;:54.05,&quot;width&quot;:960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0.01769999973475933,&quot;transparency&quot;:1},{&quot;brightness&quot;:0.800000011920929,&quot;colorType&quot;:1,&quot;foreColorIndex&quot;:5,&quot;pos&quot;:0.25999999046325684,&quot;transparency&quot;:0.20000000298023224},{&quot;brightness&quot;:0,&quot;colorType&quot;:1,&quot;foreColorIndex&quot;:5,&quot;pos&quot;:0.9734500050544739,&quot;transparency&quot;:1},{&quot;brightness&quot;:0,&quot;colorType&quot;:1,&quot;foreColorIndex&quot;:5,&quot;pos&quot;:0.649999976158142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60_1*m_i*1_6"/>
  <p:tag name="KSO_WM_TEMPLATE_CATEGORY" val="diagram"/>
  <p:tag name="KSO_WM_TEMPLATE_INDEX" val="20234860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6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609.9,&quot;left&quot;:4.5,&quot;top&quot;:54.05,&quot;width&quot;:960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0.01769999973475933,&quot;transparency&quot;:1},{&quot;brightness&quot;:0.800000011920929,&quot;colorType&quot;:1,&quot;foreColorIndex&quot;:5,&quot;pos&quot;:0.25999999046325684,&quot;transparency&quot;:0.20000000298023224},{&quot;brightness&quot;:0,&quot;colorType&quot;:1,&quot;foreColorIndex&quot;:5,&quot;pos&quot;:0.9734500050544739,&quot;transparency&quot;:1},{&quot;brightness&quot;:0,&quot;colorType&quot;:1,&quot;foreColorIndex&quot;:5,&quot;pos&quot;:0.649999976158142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60_1*m_i*1_7"/>
  <p:tag name="KSO_WM_TEMPLATE_CATEGORY" val="diagram"/>
  <p:tag name="KSO_WM_TEMPLATE_INDEX" val="20234860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7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609.9,&quot;left&quot;:4.5,&quot;top&quot;:54.05,&quot;width&quot;:960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0.01769999973475933,&quot;transparency&quot;:1},{&quot;brightness&quot;:0.800000011920929,&quot;colorType&quot;:1,&quot;foreColorIndex&quot;:5,&quot;pos&quot;:0.25999999046325684,&quot;transparency&quot;:0.20000000298023224},{&quot;brightness&quot;:0,&quot;colorType&quot;:1,&quot;foreColorIndex&quot;:5,&quot;pos&quot;:0.9734500050544739,&quot;transparency&quot;:1},{&quot;brightness&quot;:0,&quot;colorType&quot;:1,&quot;foreColorIndex&quot;:5,&quot;pos&quot;:0.649999976158142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60_1*m_i*1_9"/>
  <p:tag name="KSO_WM_TEMPLATE_CATEGORY" val="diagram"/>
  <p:tag name="KSO_WM_TEMPLATE_INDEX" val="20234860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9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609.9,&quot;left&quot;:4.5,&quot;top&quot;:54.05,&quot;width&quot;:960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60_1*m_i*1_10"/>
  <p:tag name="KSO_WM_TEMPLATE_CATEGORY" val="diagram"/>
  <p:tag name="KSO_WM_TEMPLATE_INDEX" val="20234860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10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609.9,&quot;left&quot;:4.5,&quot;top&quot;:54.05,&quot;width&quot;:960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60_1*m_h_i*1_1_1"/>
  <p:tag name="KSO_WM_TEMPLATE_CATEGORY" val="diagram"/>
  <p:tag name="KSO_WM_TEMPLATE_INDEX" val="20234860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609.9,&quot;left&quot;:4.5,&quot;top&quot;:54.05,&quot;width&quot;:960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30000001192092896,&quot;transparency&quot;:0},{&quot;brightness&quot;:0.800000011920929,&quot;colorType&quot;:1,&quot;foreColorIndex&quot;:5,&quot;pos&quot;:0.029999999329447746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60_1*m_h_i*1_3_1"/>
  <p:tag name="KSO_WM_TEMPLATE_CATEGORY" val="diagram"/>
  <p:tag name="KSO_WM_TEMPLATE_INDEX" val="20234860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609.9,&quot;left&quot;:4.5,&quot;top&quot;:54.05,&quot;width&quot;:960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30000001192092896,&quot;transparency&quot;:0},{&quot;brightness&quot;:0.800000011920929,&quot;colorType&quot;:1,&quot;foreColorIndex&quot;:5,&quot;pos&quot;:0.029999999329447746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60_1*m_h_a*1_1_1"/>
  <p:tag name="KSO_WM_TEMPLATE_CATEGORY" val="diagram"/>
  <p:tag name="KSO_WM_TEMPLATE_INDEX" val="20234860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1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3"/>
  <p:tag name="KSO_WM_UNIT_TEXT_FILL_TYPE" val="3"/>
  <p:tag name="KSO_WM_UNIT_VALUE" val="9"/>
  <p:tag name="KSO_WM_DIAGRAM_MAX_ITEMCNT" val="6"/>
  <p:tag name="KSO_WM_DIAGRAM_MIN_ITEMCNT" val="4"/>
  <p:tag name="KSO_WM_DIAGRAM_VIRTUALLY_FRAME" val="{&quot;height&quot;:609.9,&quot;left&quot;:4.5,&quot;top&quot;:54.05,&quot;width&quot;:960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60_1*m_h_a*1_1_1"/>
  <p:tag name="KSO_WM_TEMPLATE_CATEGORY" val="diagram"/>
  <p:tag name="KSO_WM_TEMPLATE_INDEX" val="20234860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1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3"/>
  <p:tag name="KSO_WM_UNIT_TEXT_FILL_TYPE" val="3"/>
  <p:tag name="KSO_WM_UNIT_VALUE" val="9"/>
  <p:tag name="KSO_WM_DIAGRAM_MAX_ITEMCNT" val="6"/>
  <p:tag name="KSO_WM_DIAGRAM_MIN_ITEMCNT" val="4"/>
  <p:tag name="KSO_WM_DIAGRAM_VIRTUALLY_FRAME" val="{&quot;height&quot;:609.9,&quot;left&quot;:4.5,&quot;top&quot;:54.05,&quot;width&quot;:960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94.xml><?xml version="1.0" encoding="utf-8"?>
<p:tagLst xmlns:p="http://schemas.openxmlformats.org/presentationml/2006/main">
  <p:tag name="KSO_WM_SLIDE_ID" val="diagram20234860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4"/>
  <p:tag name="KSO_WM_SLIDE_INDEX" val="1"/>
  <p:tag name="KSO_WM_SLIDE_SIZE" val="960*355.05"/>
  <p:tag name="KSO_WM_SLIDE_POSITION" val="-0.25*138.45"/>
  <p:tag name="KSO_WM_TAG_VERSION" val="3.0"/>
  <p:tag name="KSO_WM_BEAUTIFY_FLAG" val="#wm#"/>
  <p:tag name="KSO_WM_TEMPLATE_CATEGORY" val="diagram"/>
  <p:tag name="KSO_WM_TEMPLATE_INDEX" val="20234860"/>
  <p:tag name="KSO_WM_DIAGRAM_GROUP_CODE" val="m1-1"/>
  <p:tag name="KSO_WM_SLIDE_DIAGTYPE" val="m"/>
  <p:tag name="KSO_WM_SLIDE_LAYOUT" val="a_m"/>
  <p:tag name="KSO_WM_SLIDE_LAYOUT_CNT" val="1_1"/>
  <p:tag name="KSO_WM_SPECIAL_SOURCE" val="bdnull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60_1*m_h_a*1_1_1"/>
  <p:tag name="KSO_WM_TEMPLATE_CATEGORY" val="diagram"/>
  <p:tag name="KSO_WM_TEMPLATE_INDEX" val="20234860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1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3"/>
  <p:tag name="KSO_WM_UNIT_TEXT_FILL_TYPE" val="3"/>
  <p:tag name="KSO_WM_UNIT_VALUE" val="9"/>
  <p:tag name="KSO_WM_DIAGRAM_MAX_ITEMCNT" val="6"/>
  <p:tag name="KSO_WM_DIAGRAM_MIN_ITEMCNT" val="4"/>
  <p:tag name="KSO_WM_DIAGRAM_VIRTUALLY_FRAME" val="{&quot;height&quot;:609.9,&quot;left&quot;:4.5,&quot;top&quot;:54.05,&quot;width&quot;:960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96.xml><?xml version="1.0" encoding="utf-8"?>
<p:tagLst xmlns:p="http://schemas.openxmlformats.org/presentationml/2006/main">
  <p:tag name="KSO_WM_SLIDE_ID" val="custom20230251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0251"/>
  <p:tag name="KSO_WM_SLIDE_TYPE" val="endPage"/>
  <p:tag name="KSO_WM_SLIDE_SUBTYPE" val="pureTxt"/>
  <p:tag name="KSO_WM_SLIDE_LAYOUT" val="a_f"/>
  <p:tag name="KSO_WM_SLIDE_LAYOUT_CNT" val="1_1"/>
  <p:tag name="KSO_WM_SPECIAL_SOURCE" val="bdnull"/>
  <p:tag name="KSO_WM_TEMPLATE_THUMBS_INDEX" val="1、19"/>
  <p:tag name="KSO_WM_SLIDE_CONTENT_AREA" val="{&quot;left&quot;:&quot;32.85&quot;,&quot;top&quot;:&quot;119.55&quot;,&quot;width&quot;:&quot;539.75&quot;,&quot;height&quot;:&quot;310.35&quot;}"/>
</p:tagLst>
</file>

<file path=ppt/tags/tag297.xml><?xml version="1.0" encoding="utf-8"?>
<p:tagLst xmlns:p="http://schemas.openxmlformats.org/presentationml/2006/main">
  <p:tag name="commondata" val="eyJoZGlkIjoiZmNlMTIzYTQxYjc0Mjk3NDRkZGMzMjY0M2E5MDc3Nj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3.0"/>
  <p:tag name="KSO_WM_BEAUTIFY_FLAG" val="#wm#"/>
  <p:tag name="KSO_WM_UNIT_TYPE" val="i"/>
  <p:tag name="KSO_WM_UNIT_INDEX" val="13"/>
</p:tagLst>
</file>

<file path=ppt/tags/tag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UNIT_TYPE" val="i"/>
  <p:tag name="KSO_WM_UNIT_INDEX" val="4"/>
</p:tagLst>
</file>

<file path=ppt/tags/tag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UNIT_TYPE" val="i"/>
  <p:tag name="KSO_WM_UNIT_INDEX" val="1"/>
</p:tagLst>
</file>

<file path=ppt/tags/tag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UNIT_TYPE" val="i"/>
  <p:tag name="KSO_WM_UNIT_INDEX" val="5"/>
</p:tagLst>
</file>

<file path=ppt/tags/tag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3.0"/>
  <p:tag name="KSO_WM_UNIT_TYPE" val="i"/>
  <p:tag name="KSO_WM_UNIT_INDEX" val="7"/>
</p:tagLst>
</file>

<file path=ppt/tags/tag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3.0"/>
  <p:tag name="KSO_WM_UNIT_TYPE" val="i"/>
  <p:tag name="KSO_WM_UNIT_INDEX" val="9"/>
</p:tagLst>
</file>

<file path=ppt/tags/tag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3.0"/>
  <p:tag name="KSO_WM_UNIT_TYPE" val="i"/>
  <p:tag name="KSO_WM_UNIT_INDEX" val="10"/>
</p:tagLst>
</file>

<file path=ppt/tags/tag3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3.0"/>
  <p:tag name="KSO_WM_UNIT_TYPE" val="i"/>
  <p:tag name="KSO_WM_UNIT_INDEX" val="11"/>
</p:tagLst>
</file>

<file path=ppt/tags/tag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3.0"/>
  <p:tag name="KSO_WM_UNIT_TYPE" val="i"/>
  <p:tag name="KSO_WM_UNIT_INDEX" val="12"/>
</p:tagLst>
</file>

<file path=ppt/tags/tag38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4"/>
  <p:tag name="KSO_WM_UNIT_ID" val="_1*i*4"/>
  <p:tag name="KSO_WM_UNIT_LAYERLEVEL" val="1"/>
  <p:tag name="KSO_WM_TAG_VERSION" val="3.0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3.0"/>
  <p:tag name="KSO_WM_UNIT_TYPE" val="i"/>
  <p:tag name="KSO_WM_UNIT_INDEX" val="12"/>
</p:tagLst>
</file>

<file path=ppt/tags/tag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3.0"/>
  <p:tag name="KSO_WM_UNIT_TYPE" val="i"/>
  <p:tag name="KSO_WM_UNIT_INDEX" val="13"/>
</p:tagLst>
</file>

<file path=ppt/tags/tag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UNIT_TYPE" val="i"/>
  <p:tag name="KSO_WM_UNIT_INDEX" val="2"/>
</p:tagLst>
</file>

<file path=ppt/tags/tag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UNIT_CONTENT_GROUP_TYPE" val="contentchip"/>
  <p:tag name="KSO_WM_UNIT_TYPE" val="i"/>
  <p:tag name="KSO_WM_UNIT_INDEX" val="3"/>
</p:tagLst>
</file>

<file path=ppt/tags/tag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UNIT_CONTENT_GROUP_TYPE" val="contentchip"/>
  <p:tag name="KSO_WM_UNIT_TYPE" val="i"/>
  <p:tag name="KSO_WM_UNIT_INDEX" val="4"/>
</p:tagLst>
</file>

<file path=ppt/tags/tag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3.0"/>
  <p:tag name="KSO_WM_UNIT_TYPE" val="i"/>
  <p:tag name="KSO_WM_UNIT_INDEX" val="5"/>
</p:tagLst>
</file>

<file path=ppt/tags/tag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3.0"/>
  <p:tag name="KSO_WM_UNIT_TYPE" val="i"/>
  <p:tag name="KSO_WM_UNIT_INDEX" val="6"/>
</p:tagLst>
</file>

<file path=ppt/tags/tag4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</p:tagLst>
</file>

<file path=ppt/tags/tag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5"/>
  <p:tag name="KSO_WM_UNIT_ID" val="_1*i*5"/>
  <p:tag name="KSO_WM_UNIT_LAYERLEVEL" val="1"/>
  <p:tag name="KSO_WM_TAG_VERSION" val="3.0"/>
</p:tagLst>
</file>

<file path=ppt/tags/tag50.xml><?xml version="1.0" encoding="utf-8"?>
<p:tagLst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10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</p:tagLst>
</file>

<file path=ppt/tags/tag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3.0"/>
  <p:tag name="KSO_WM_UNIT_TYPE" val="i"/>
  <p:tag name="KSO_WM_UNIT_INDEX" val="7"/>
</p:tagLst>
</file>

<file path=ppt/tags/tag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3.0"/>
  <p:tag name="KSO_WM_UNIT_TYPE" val="i"/>
  <p:tag name="KSO_WM_UNIT_INDEX" val="8"/>
</p:tagLst>
</file>

<file path=ppt/tags/tag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3.0"/>
  <p:tag name="KSO_WM_UNIT_TYPE" val="i"/>
  <p:tag name="KSO_WM_UNIT_INDEX" val="9"/>
</p:tagLst>
</file>

<file path=ppt/tags/tag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3.0"/>
  <p:tag name="KSO_WM_UNIT_TYPE" val="i"/>
  <p:tag name="KSO_WM_UNIT_INDEX" val="10"/>
</p:tagLst>
</file>

<file path=ppt/tags/tag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3.0"/>
  <p:tag name="KSO_WM_UNIT_TYPE" val="i"/>
  <p:tag name="KSO_WM_UNIT_INDEX" val="11"/>
</p:tagLst>
</file>

<file path=ppt/tags/tag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3.0"/>
  <p:tag name="KSO_WM_UNIT_TYPE" val="i"/>
  <p:tag name="KSO_WM_UNIT_INDEX" val="12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  <p:tag name="KSO_WM_UNIT_CONTENT_GROUP_TYPE" val="contentchip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91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3.0"/>
  <p:tag name="KSO_WM_UNIT_TYPE" val="i"/>
  <p:tag name="KSO_WM_UNIT_INDEX" val="13"/>
</p:tagLst>
</file>

<file path=ppt/tags/tag9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4"/>
  <p:tag name="KSO_WM_UNIT_ID" val="_11*i*4"/>
  <p:tag name="KSO_WM_UNIT_LAYERLEVEL" val="1"/>
  <p:tag name="KSO_WM_TAG_VERSION" val="3.0"/>
</p:tagLst>
</file>

<file path=ppt/tags/tag9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5"/>
  <p:tag name="KSO_WM_UNIT_ID" val="_11*i*5"/>
  <p:tag name="KSO_WM_UNIT_LAYERLEVEL" val="1"/>
  <p:tag name="KSO_WM_TAG_VERSION" val="3.0"/>
</p:tagLst>
</file>

<file path=ppt/tags/tag9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</p:tagLst>
</file>

<file path=ppt/tags/tag9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1*i*7"/>
  <p:tag name="KSO_WM_UNIT_LAYERLEVEL" val="1"/>
  <p:tag name="KSO_WM_TAG_VERSION" val="3.0"/>
</p:tagLst>
</file>

<file path=ppt/tags/tag97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  <p:tag name="KSO_WM_UNIT_CONTENT_GROUP_TYPE" val="contentchip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1*i*9"/>
  <p:tag name="KSO_WM_UNIT_LAYERLEVEL" val="1"/>
  <p:tag name="KSO_WM_TAG_VERSION" val="3.0"/>
</p:tagLst>
</file>

<file path=ppt/theme/theme1.xml><?xml version="1.0" encoding="utf-8"?>
<a:theme xmlns:a="http://schemas.openxmlformats.org/drawingml/2006/main" name="Office 主题">
  <a:themeElements>
    <a:clrScheme name="自定义 19">
      <a:dk1>
        <a:srgbClr val="000000"/>
      </a:dk1>
      <a:lt1>
        <a:srgbClr val="FFFFFF"/>
      </a:lt1>
      <a:dk2>
        <a:srgbClr val="00175A"/>
      </a:dk2>
      <a:lt2>
        <a:srgbClr val="F0F0F0"/>
      </a:lt2>
      <a:accent1>
        <a:srgbClr val="5DC8FD"/>
      </a:accent1>
      <a:accent2>
        <a:srgbClr val="62CFE9"/>
      </a:accent2>
      <a:accent3>
        <a:srgbClr val="67D6D5"/>
      </a:accent3>
      <a:accent4>
        <a:srgbClr val="6BDCC1"/>
      </a:accent4>
      <a:accent5>
        <a:srgbClr val="70E3AD"/>
      </a:accent5>
      <a:accent6>
        <a:srgbClr val="75EA99"/>
      </a:accent6>
      <a:hlink>
        <a:srgbClr val="4472C4"/>
      </a:hlink>
      <a:folHlink>
        <a:srgbClr val="F67FFF"/>
      </a:folHlink>
    </a:clrScheme>
    <a:fontScheme name="稻壳儿-黑体常规2">
      <a:majorFont>
        <a:latin typeface="MiSans Heavy"/>
        <a:ea typeface="MiSans Heavy"/>
        <a:cs typeface=""/>
      </a:majorFont>
      <a:minorFont>
        <a:latin typeface="MiSans"/>
        <a:ea typeface="MiSan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1F6E8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00175A"/>
      </a:dk2>
      <a:lt2>
        <a:srgbClr val="F0F0F0"/>
      </a:lt2>
      <a:accent1>
        <a:srgbClr val="5DC8FD"/>
      </a:accent1>
      <a:accent2>
        <a:srgbClr val="62CFE9"/>
      </a:accent2>
      <a:accent3>
        <a:srgbClr val="67D6D5"/>
      </a:accent3>
      <a:accent4>
        <a:srgbClr val="6BDCC1"/>
      </a:accent4>
      <a:accent5>
        <a:srgbClr val="70E3AD"/>
      </a:accent5>
      <a:accent6>
        <a:srgbClr val="75EA99"/>
      </a:accent6>
      <a:hlink>
        <a:srgbClr val="4472C4"/>
      </a:hlink>
      <a:folHlink>
        <a:srgbClr val="F67FFF"/>
      </a:folHlink>
    </a:clrScheme>
    <a:fontScheme name="稻壳儿-黑体常规2">
      <a:majorFont>
        <a:latin typeface="MiSans Heavy"/>
        <a:ea typeface=""/>
        <a:cs typeface=""/>
      </a:majorFont>
      <a:minorFont>
        <a:latin typeface="Mi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1F6E8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967</Words>
  <Application>WPS 演示</Application>
  <PresentationFormat>宽屏</PresentationFormat>
  <Paragraphs>109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MiSans Heavy</vt:lpstr>
      <vt:lpstr>MiSans</vt:lpstr>
      <vt:lpstr>华文中宋</vt:lpstr>
      <vt:lpstr>MiSans Normal</vt:lpstr>
      <vt:lpstr>思源黑体 CN Normal</vt:lpstr>
      <vt:lpstr>优设标题黑</vt:lpstr>
      <vt:lpstr>微软雅黑</vt:lpstr>
      <vt:lpstr>Arial Unicode MS</vt:lpstr>
      <vt:lpstr>Calibri</vt:lpstr>
      <vt:lpstr>黑体</vt:lpstr>
      <vt:lpstr>Office 主题</vt:lpstr>
      <vt:lpstr>1_Office 主题</vt:lpstr>
      <vt:lpstr>实名DID </vt:lpstr>
      <vt:lpstr>通过区块链的底层技术开发出国有区块链的2层协议应用到3层的生态</vt:lpstr>
      <vt:lpstr>DID 与域名</vt:lpstr>
      <vt:lpstr>派对DID隶属于海南科技有限公司，由BSN发展联盟官方授权，专门用于实名DID和全网分布式域名的推广绑定销售。</vt:lpstr>
      <vt:lpstr>派对DID隶属于海南派对科技有限公司，由BSN发展联盟官方授权，专门用于实名DID和全网分布式域名的推广绑定销售。</vt:lpstr>
      <vt:lpstr>PowerPoint 演示文稿</vt:lpstr>
      <vt:lpstr>实名DID与分布式域名功能与价值</vt:lpstr>
      <vt:lpstr>实名DID与数字人民币的关系</vt:lpstr>
      <vt:lpstr>实名DID的未来发展与目标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耿先生</cp:lastModifiedBy>
  <cp:revision>14</cp:revision>
  <dcterms:created xsi:type="dcterms:W3CDTF">2024-06-21T14:18:00Z</dcterms:created>
  <dcterms:modified xsi:type="dcterms:W3CDTF">2024-10-07T07:22:21Z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9D2436E103465AB8C88B75661E4E2647_43</vt:lpwstr>
  </property>
  <property fmtid="{D5CDD505-2E9C-101B-9397-08002B2CF9AE}" pid="3" name="KSOProductBuildVer">
    <vt:lpwstr>2052-12.1.0.18276</vt:lpwstr>
  </property>
</Properties>
</file>